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  <p:sldMasterId id="2147483682" r:id="rId4"/>
    <p:sldMasterId id="2147483694" r:id="rId5"/>
    <p:sldMasterId id="2147483706" r:id="rId6"/>
  </p:sldMasterIdLst>
  <p:notesMasterIdLst>
    <p:notesMasterId r:id="rId56"/>
  </p:notesMasterIdLst>
  <p:sldIdLst>
    <p:sldId id="256" r:id="rId7"/>
    <p:sldId id="480" r:id="rId8"/>
    <p:sldId id="265" r:id="rId9"/>
    <p:sldId id="328" r:id="rId10"/>
    <p:sldId id="326" r:id="rId11"/>
    <p:sldId id="403" r:id="rId12"/>
    <p:sldId id="397" r:id="rId13"/>
    <p:sldId id="373" r:id="rId14"/>
    <p:sldId id="330" r:id="rId15"/>
    <p:sldId id="404" r:id="rId16"/>
    <p:sldId id="405" r:id="rId17"/>
    <p:sldId id="406" r:id="rId18"/>
    <p:sldId id="407" r:id="rId19"/>
    <p:sldId id="410" r:id="rId20"/>
    <p:sldId id="460" r:id="rId21"/>
    <p:sldId id="468" r:id="rId22"/>
    <p:sldId id="469" r:id="rId23"/>
    <p:sldId id="470" r:id="rId24"/>
    <p:sldId id="327" r:id="rId25"/>
    <p:sldId id="472" r:id="rId26"/>
    <p:sldId id="463" r:id="rId27"/>
    <p:sldId id="415" r:id="rId28"/>
    <p:sldId id="387" r:id="rId29"/>
    <p:sldId id="379" r:id="rId30"/>
    <p:sldId id="329" r:id="rId31"/>
    <p:sldId id="340" r:id="rId32"/>
    <p:sldId id="374" r:id="rId33"/>
    <p:sldId id="476" r:id="rId34"/>
    <p:sldId id="393" r:id="rId35"/>
    <p:sldId id="268" r:id="rId36"/>
    <p:sldId id="343" r:id="rId37"/>
    <p:sldId id="474" r:id="rId38"/>
    <p:sldId id="377" r:id="rId39"/>
    <p:sldId id="333" r:id="rId40"/>
    <p:sldId id="475" r:id="rId41"/>
    <p:sldId id="355" r:id="rId42"/>
    <p:sldId id="378" r:id="rId43"/>
    <p:sldId id="427" r:id="rId44"/>
    <p:sldId id="380" r:id="rId45"/>
    <p:sldId id="349" r:id="rId46"/>
    <p:sldId id="473" r:id="rId47"/>
    <p:sldId id="477" r:id="rId48"/>
    <p:sldId id="478" r:id="rId49"/>
    <p:sldId id="479" r:id="rId50"/>
    <p:sldId id="294" r:id="rId51"/>
    <p:sldId id="297" r:id="rId52"/>
    <p:sldId id="298" r:id="rId53"/>
    <p:sldId id="420" r:id="rId54"/>
    <p:sldId id="257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40E"/>
    <a:srgbClr val="C4047A"/>
    <a:srgbClr val="0B590D"/>
    <a:srgbClr val="C8DAB2"/>
    <a:srgbClr val="B2D7E0"/>
    <a:srgbClr val="FDE6B0"/>
    <a:srgbClr val="E6B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DA890-F816-4DAA-88BB-F05B9D29EC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A280F8-1A68-4CEA-B3CE-61992BCCEAE2}">
      <dgm:prSet phldrT="[Texto]" custT="1"/>
      <dgm:spPr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</a:t>
          </a:r>
        </a:p>
      </dgm:t>
    </dgm:pt>
    <dgm:pt modelId="{1DC20F42-734A-4FF5-88CB-ED451CE7B5CA}" type="parTrans" cxnId="{F88B9367-9A39-4189-962B-C632EB97E532}">
      <dgm:prSet/>
      <dgm:spPr/>
      <dgm:t>
        <a:bodyPr/>
        <a:lstStyle/>
        <a:p>
          <a:endParaRPr lang="pt-BR"/>
        </a:p>
      </dgm:t>
    </dgm:pt>
    <dgm:pt modelId="{F92EDC2E-167E-4052-8FA8-C740DFABAD9D}" type="sibTrans" cxnId="{F88B9367-9A39-4189-962B-C632EB97E532}">
      <dgm:prSet/>
      <dgm:spPr/>
      <dgm:t>
        <a:bodyPr/>
        <a:lstStyle/>
        <a:p>
          <a:endParaRPr lang="pt-BR"/>
        </a:p>
      </dgm:t>
    </dgm:pt>
    <dgm:pt modelId="{13747DB9-5CFE-4114-9415-5A3C2EBF17E2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2</a:t>
          </a:r>
        </a:p>
      </dgm:t>
    </dgm:pt>
    <dgm:pt modelId="{7D4224D2-6144-48A5-8384-26BEF55D04AA}" type="parTrans" cxnId="{0D494EE6-F4A3-4424-B254-89C9102CB64C}">
      <dgm:prSet/>
      <dgm:spPr/>
      <dgm:t>
        <a:bodyPr/>
        <a:lstStyle/>
        <a:p>
          <a:endParaRPr lang="pt-BR"/>
        </a:p>
      </dgm:t>
    </dgm:pt>
    <dgm:pt modelId="{5D160B0D-3C5D-4928-9458-3AC4A28C7C78}" type="sibTrans" cxnId="{0D494EE6-F4A3-4424-B254-89C9102CB64C}">
      <dgm:prSet/>
      <dgm:spPr/>
      <dgm:t>
        <a:bodyPr/>
        <a:lstStyle/>
        <a:p>
          <a:endParaRPr lang="pt-BR"/>
        </a:p>
      </dgm:t>
    </dgm:pt>
    <dgm:pt modelId="{65D53781-40B3-4559-9DED-B5EF6E9DDE80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3</a:t>
          </a:r>
        </a:p>
      </dgm:t>
    </dgm:pt>
    <dgm:pt modelId="{63781ADC-ADF2-4F9A-8F64-37C78C33D00E}" type="parTrans" cxnId="{3E801FF9-A896-4EA5-8E63-5E1322CFDCB0}">
      <dgm:prSet/>
      <dgm:spPr/>
      <dgm:t>
        <a:bodyPr/>
        <a:lstStyle/>
        <a:p>
          <a:endParaRPr lang="pt-BR"/>
        </a:p>
      </dgm:t>
    </dgm:pt>
    <dgm:pt modelId="{8AA6AA8E-149A-4AE1-AAEB-9F8AC576689E}" type="sibTrans" cxnId="{3E801FF9-A896-4EA5-8E63-5E1322CFDCB0}">
      <dgm:prSet/>
      <dgm:spPr/>
      <dgm:t>
        <a:bodyPr/>
        <a:lstStyle/>
        <a:p>
          <a:endParaRPr lang="pt-BR"/>
        </a:p>
      </dgm:t>
    </dgm:pt>
    <dgm:pt modelId="{77DC0B27-AB30-4022-87DA-781E0C45A897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6</a:t>
          </a:r>
        </a:p>
      </dgm:t>
    </dgm:pt>
    <dgm:pt modelId="{A20F00EB-AE7B-4932-A9A2-38DFD5A78DD5}" type="parTrans" cxnId="{7A8BE475-27A6-4B92-A692-9C5BB7996BD1}">
      <dgm:prSet/>
      <dgm:spPr/>
      <dgm:t>
        <a:bodyPr/>
        <a:lstStyle/>
        <a:p>
          <a:endParaRPr lang="pt-BR"/>
        </a:p>
      </dgm:t>
    </dgm:pt>
    <dgm:pt modelId="{30EA4DB1-28EA-41BB-8F4B-00B04A7F895B}" type="sibTrans" cxnId="{7A8BE475-27A6-4B92-A692-9C5BB7996BD1}">
      <dgm:prSet/>
      <dgm:spPr/>
      <dgm:t>
        <a:bodyPr/>
        <a:lstStyle/>
        <a:p>
          <a:endParaRPr lang="pt-BR"/>
        </a:p>
      </dgm:t>
    </dgm:pt>
    <dgm:pt modelId="{3AC8C0F2-C335-4CE3-B0ED-3723CDFC83F3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4</a:t>
          </a:r>
        </a:p>
      </dgm:t>
    </dgm:pt>
    <dgm:pt modelId="{361B3BFC-A732-457A-8175-DFCC8C698C69}" type="parTrans" cxnId="{66D926CE-0306-42C8-9309-55506B7A17A4}">
      <dgm:prSet/>
      <dgm:spPr/>
      <dgm:t>
        <a:bodyPr/>
        <a:lstStyle/>
        <a:p>
          <a:endParaRPr lang="pt-BR"/>
        </a:p>
      </dgm:t>
    </dgm:pt>
    <dgm:pt modelId="{ECE441FE-1489-412C-9DB8-C69479B0D403}" type="sibTrans" cxnId="{66D926CE-0306-42C8-9309-55506B7A17A4}">
      <dgm:prSet/>
      <dgm:spPr/>
      <dgm:t>
        <a:bodyPr/>
        <a:lstStyle/>
        <a:p>
          <a:endParaRPr lang="pt-BR"/>
        </a:p>
      </dgm:t>
    </dgm:pt>
    <dgm:pt modelId="{6EF23386-704B-4581-ABC1-1CAC5442F313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5</a:t>
          </a:r>
        </a:p>
      </dgm:t>
    </dgm:pt>
    <dgm:pt modelId="{9593F696-0094-4978-88F6-12CF43B08ECF}" type="parTrans" cxnId="{4C62D0C6-54B1-4CEA-8986-FEEDF7ADBA6A}">
      <dgm:prSet/>
      <dgm:spPr/>
      <dgm:t>
        <a:bodyPr/>
        <a:lstStyle/>
        <a:p>
          <a:endParaRPr lang="pt-BR"/>
        </a:p>
      </dgm:t>
    </dgm:pt>
    <dgm:pt modelId="{3AAD98F7-8808-479F-9C27-A52451DFA93C}" type="sibTrans" cxnId="{4C62D0C6-54B1-4CEA-8986-FEEDF7ADBA6A}">
      <dgm:prSet/>
      <dgm:spPr/>
      <dgm:t>
        <a:bodyPr/>
        <a:lstStyle/>
        <a:p>
          <a:endParaRPr lang="pt-BR"/>
        </a:p>
      </dgm:t>
    </dgm:pt>
    <dgm:pt modelId="{1301CCB7-DFF8-44F0-8DA9-5550275959B9}" type="pres">
      <dgm:prSet presAssocID="{285DA890-F816-4DAA-88BB-F05B9D29EC60}" presName="Name0" presStyleCnt="0">
        <dgm:presLayoutVars>
          <dgm:dir/>
          <dgm:resizeHandles val="exact"/>
        </dgm:presLayoutVars>
      </dgm:prSet>
      <dgm:spPr/>
    </dgm:pt>
    <dgm:pt modelId="{CCF80E01-C165-47C1-B21C-F1F776F9BA8E}" type="pres">
      <dgm:prSet presAssocID="{32A280F8-1A68-4CEA-B3CE-61992BCCEAE2}" presName="node" presStyleLbl="node1" presStyleIdx="0" presStyleCnt="6" custLinFactNeighborY="-5334">
        <dgm:presLayoutVars>
          <dgm:bulletEnabled val="1"/>
        </dgm:presLayoutVars>
      </dgm:prSet>
      <dgm:spPr/>
    </dgm:pt>
    <dgm:pt modelId="{EA42F632-8528-469D-BD00-D8628DCD6175}" type="pres">
      <dgm:prSet presAssocID="{F92EDC2E-167E-4052-8FA8-C740DFABAD9D}" presName="sibTrans" presStyleLbl="sibTrans2D1" presStyleIdx="0" presStyleCnt="5"/>
      <dgm:spPr/>
    </dgm:pt>
    <dgm:pt modelId="{3CE86658-375C-4DE1-9F6D-F7D977E0B646}" type="pres">
      <dgm:prSet presAssocID="{F92EDC2E-167E-4052-8FA8-C740DFABAD9D}" presName="connectorText" presStyleLbl="sibTrans2D1" presStyleIdx="0" presStyleCnt="5"/>
      <dgm:spPr/>
    </dgm:pt>
    <dgm:pt modelId="{F7240A10-BFCA-4814-876A-D11A4BE48EA5}" type="pres">
      <dgm:prSet presAssocID="{13747DB9-5CFE-4114-9415-5A3C2EBF17E2}" presName="node" presStyleLbl="node1" presStyleIdx="1" presStyleCnt="6">
        <dgm:presLayoutVars>
          <dgm:bulletEnabled val="1"/>
        </dgm:presLayoutVars>
      </dgm:prSet>
      <dgm:spPr/>
    </dgm:pt>
    <dgm:pt modelId="{AFC9CCD0-B89E-4A42-96B3-839FC65B7D3C}" type="pres">
      <dgm:prSet presAssocID="{5D160B0D-3C5D-4928-9458-3AC4A28C7C78}" presName="sibTrans" presStyleLbl="sibTrans2D1" presStyleIdx="1" presStyleCnt="5"/>
      <dgm:spPr/>
    </dgm:pt>
    <dgm:pt modelId="{D683E885-3576-49E2-93F7-69B3A5144518}" type="pres">
      <dgm:prSet presAssocID="{5D160B0D-3C5D-4928-9458-3AC4A28C7C78}" presName="connectorText" presStyleLbl="sibTrans2D1" presStyleIdx="1" presStyleCnt="5"/>
      <dgm:spPr/>
    </dgm:pt>
    <dgm:pt modelId="{911D0EC9-F689-4C75-BF7B-31A391448A04}" type="pres">
      <dgm:prSet presAssocID="{65D53781-40B3-4559-9DED-B5EF6E9DDE80}" presName="node" presStyleLbl="node1" presStyleIdx="2" presStyleCnt="6">
        <dgm:presLayoutVars>
          <dgm:bulletEnabled val="1"/>
        </dgm:presLayoutVars>
      </dgm:prSet>
      <dgm:spPr/>
    </dgm:pt>
    <dgm:pt modelId="{0535B9B8-3CD5-42AF-8DC4-E12FE9BE34DE}" type="pres">
      <dgm:prSet presAssocID="{8AA6AA8E-149A-4AE1-AAEB-9F8AC576689E}" presName="sibTrans" presStyleLbl="sibTrans2D1" presStyleIdx="2" presStyleCnt="5"/>
      <dgm:spPr/>
    </dgm:pt>
    <dgm:pt modelId="{DE4319BB-5945-4D3F-AB12-C46724D29674}" type="pres">
      <dgm:prSet presAssocID="{8AA6AA8E-149A-4AE1-AAEB-9F8AC576689E}" presName="connectorText" presStyleLbl="sibTrans2D1" presStyleIdx="2" presStyleCnt="5"/>
      <dgm:spPr/>
    </dgm:pt>
    <dgm:pt modelId="{5B5F19E0-9915-4D7D-931C-CF9ED4CF4480}" type="pres">
      <dgm:prSet presAssocID="{3AC8C0F2-C335-4CE3-B0ED-3723CDFC83F3}" presName="node" presStyleLbl="node1" presStyleIdx="3" presStyleCnt="6">
        <dgm:presLayoutVars>
          <dgm:bulletEnabled val="1"/>
        </dgm:presLayoutVars>
      </dgm:prSet>
      <dgm:spPr/>
    </dgm:pt>
    <dgm:pt modelId="{B7607456-E23C-4741-ABB7-4FCEF1D2C68A}" type="pres">
      <dgm:prSet presAssocID="{ECE441FE-1489-412C-9DB8-C69479B0D403}" presName="sibTrans" presStyleLbl="sibTrans2D1" presStyleIdx="3" presStyleCnt="5"/>
      <dgm:spPr/>
    </dgm:pt>
    <dgm:pt modelId="{680B4574-70C3-4DCF-A6C5-E501871E52FE}" type="pres">
      <dgm:prSet presAssocID="{ECE441FE-1489-412C-9DB8-C69479B0D403}" presName="connectorText" presStyleLbl="sibTrans2D1" presStyleIdx="3" presStyleCnt="5"/>
      <dgm:spPr/>
    </dgm:pt>
    <dgm:pt modelId="{5E6C0BF1-9CD6-4C18-8E34-9033B25737FC}" type="pres">
      <dgm:prSet presAssocID="{6EF23386-704B-4581-ABC1-1CAC5442F313}" presName="node" presStyleLbl="node1" presStyleIdx="4" presStyleCnt="6">
        <dgm:presLayoutVars>
          <dgm:bulletEnabled val="1"/>
        </dgm:presLayoutVars>
      </dgm:prSet>
      <dgm:spPr/>
    </dgm:pt>
    <dgm:pt modelId="{7C41B6D8-CDD1-47D7-BFAA-87EB746E1DAB}" type="pres">
      <dgm:prSet presAssocID="{3AAD98F7-8808-479F-9C27-A52451DFA93C}" presName="sibTrans" presStyleLbl="sibTrans2D1" presStyleIdx="4" presStyleCnt="5"/>
      <dgm:spPr/>
    </dgm:pt>
    <dgm:pt modelId="{DBFBA170-D27F-4FC4-AFE9-046974952EA7}" type="pres">
      <dgm:prSet presAssocID="{3AAD98F7-8808-479F-9C27-A52451DFA93C}" presName="connectorText" presStyleLbl="sibTrans2D1" presStyleIdx="4" presStyleCnt="5"/>
      <dgm:spPr/>
    </dgm:pt>
    <dgm:pt modelId="{0B39B055-2C15-4131-9BD1-3A1A3C128B5F}" type="pres">
      <dgm:prSet presAssocID="{77DC0B27-AB30-4022-87DA-781E0C45A897}" presName="node" presStyleLbl="node1" presStyleIdx="5" presStyleCnt="6">
        <dgm:presLayoutVars>
          <dgm:bulletEnabled val="1"/>
        </dgm:presLayoutVars>
      </dgm:prSet>
      <dgm:spPr/>
    </dgm:pt>
  </dgm:ptLst>
  <dgm:cxnLst>
    <dgm:cxn modelId="{E1938425-EAC6-43D2-A650-021CF848F345}" type="presOf" srcId="{6EF23386-704B-4581-ABC1-1CAC5442F313}" destId="{5E6C0BF1-9CD6-4C18-8E34-9033B25737FC}" srcOrd="0" destOrd="0" presId="urn:microsoft.com/office/officeart/2005/8/layout/process1"/>
    <dgm:cxn modelId="{50C54C2F-4F4D-4421-9A93-6682B561EE24}" type="presOf" srcId="{77DC0B27-AB30-4022-87DA-781E0C45A897}" destId="{0B39B055-2C15-4131-9BD1-3A1A3C128B5F}" srcOrd="0" destOrd="0" presId="urn:microsoft.com/office/officeart/2005/8/layout/process1"/>
    <dgm:cxn modelId="{5A715332-80FA-4525-AF54-1AD1A39DD665}" type="presOf" srcId="{32A280F8-1A68-4CEA-B3CE-61992BCCEAE2}" destId="{CCF80E01-C165-47C1-B21C-F1F776F9BA8E}" srcOrd="0" destOrd="0" presId="urn:microsoft.com/office/officeart/2005/8/layout/process1"/>
    <dgm:cxn modelId="{F88B9367-9A39-4189-962B-C632EB97E532}" srcId="{285DA890-F816-4DAA-88BB-F05B9D29EC60}" destId="{32A280F8-1A68-4CEA-B3CE-61992BCCEAE2}" srcOrd="0" destOrd="0" parTransId="{1DC20F42-734A-4FF5-88CB-ED451CE7B5CA}" sibTransId="{F92EDC2E-167E-4052-8FA8-C740DFABAD9D}"/>
    <dgm:cxn modelId="{88DF4E69-9711-49ED-848E-1CABDB0A8FF4}" type="presOf" srcId="{8AA6AA8E-149A-4AE1-AAEB-9F8AC576689E}" destId="{DE4319BB-5945-4D3F-AB12-C46724D29674}" srcOrd="1" destOrd="0" presId="urn:microsoft.com/office/officeart/2005/8/layout/process1"/>
    <dgm:cxn modelId="{F9133572-EE50-4577-8754-C1172F7B88BD}" type="presOf" srcId="{13747DB9-5CFE-4114-9415-5A3C2EBF17E2}" destId="{F7240A10-BFCA-4814-876A-D11A4BE48EA5}" srcOrd="0" destOrd="0" presId="urn:microsoft.com/office/officeart/2005/8/layout/process1"/>
    <dgm:cxn modelId="{7A8BE475-27A6-4B92-A692-9C5BB7996BD1}" srcId="{285DA890-F816-4DAA-88BB-F05B9D29EC60}" destId="{77DC0B27-AB30-4022-87DA-781E0C45A897}" srcOrd="5" destOrd="0" parTransId="{A20F00EB-AE7B-4932-A9A2-38DFD5A78DD5}" sibTransId="{30EA4DB1-28EA-41BB-8F4B-00B04A7F895B}"/>
    <dgm:cxn modelId="{1A821A9E-6B0F-4168-B157-721D6343958D}" type="presOf" srcId="{F92EDC2E-167E-4052-8FA8-C740DFABAD9D}" destId="{3CE86658-375C-4DE1-9F6D-F7D977E0B646}" srcOrd="1" destOrd="0" presId="urn:microsoft.com/office/officeart/2005/8/layout/process1"/>
    <dgm:cxn modelId="{B00EE99E-E876-46CC-9198-DF69D302B12C}" type="presOf" srcId="{3AAD98F7-8808-479F-9C27-A52451DFA93C}" destId="{DBFBA170-D27F-4FC4-AFE9-046974952EA7}" srcOrd="1" destOrd="0" presId="urn:microsoft.com/office/officeart/2005/8/layout/process1"/>
    <dgm:cxn modelId="{C250B4A4-6F43-4DB5-8611-5B3FC562E2F5}" type="presOf" srcId="{ECE441FE-1489-412C-9DB8-C69479B0D403}" destId="{680B4574-70C3-4DCF-A6C5-E501871E52FE}" srcOrd="1" destOrd="0" presId="urn:microsoft.com/office/officeart/2005/8/layout/process1"/>
    <dgm:cxn modelId="{1BA39DAD-5D7A-42D0-BFAD-28D62C8B5A81}" type="presOf" srcId="{5D160B0D-3C5D-4928-9458-3AC4A28C7C78}" destId="{AFC9CCD0-B89E-4A42-96B3-839FC65B7D3C}" srcOrd="0" destOrd="0" presId="urn:microsoft.com/office/officeart/2005/8/layout/process1"/>
    <dgm:cxn modelId="{9D9F2CC0-F203-4E11-BF84-8AAEC9A1F466}" type="presOf" srcId="{3AC8C0F2-C335-4CE3-B0ED-3723CDFC83F3}" destId="{5B5F19E0-9915-4D7D-931C-CF9ED4CF4480}" srcOrd="0" destOrd="0" presId="urn:microsoft.com/office/officeart/2005/8/layout/process1"/>
    <dgm:cxn modelId="{820CDFC1-84BD-4FB6-B382-9D7B03D7E2AA}" type="presOf" srcId="{65D53781-40B3-4559-9DED-B5EF6E9DDE80}" destId="{911D0EC9-F689-4C75-BF7B-31A391448A04}" srcOrd="0" destOrd="0" presId="urn:microsoft.com/office/officeart/2005/8/layout/process1"/>
    <dgm:cxn modelId="{95FD2AC3-4F47-4227-AF95-105E9BAADC4A}" type="presOf" srcId="{5D160B0D-3C5D-4928-9458-3AC4A28C7C78}" destId="{D683E885-3576-49E2-93F7-69B3A5144518}" srcOrd="1" destOrd="0" presId="urn:microsoft.com/office/officeart/2005/8/layout/process1"/>
    <dgm:cxn modelId="{4C62D0C6-54B1-4CEA-8986-FEEDF7ADBA6A}" srcId="{285DA890-F816-4DAA-88BB-F05B9D29EC60}" destId="{6EF23386-704B-4581-ABC1-1CAC5442F313}" srcOrd="4" destOrd="0" parTransId="{9593F696-0094-4978-88F6-12CF43B08ECF}" sibTransId="{3AAD98F7-8808-479F-9C27-A52451DFA93C}"/>
    <dgm:cxn modelId="{66D926CE-0306-42C8-9309-55506B7A17A4}" srcId="{285DA890-F816-4DAA-88BB-F05B9D29EC60}" destId="{3AC8C0F2-C335-4CE3-B0ED-3723CDFC83F3}" srcOrd="3" destOrd="0" parTransId="{361B3BFC-A732-457A-8175-DFCC8C698C69}" sibTransId="{ECE441FE-1489-412C-9DB8-C69479B0D403}"/>
    <dgm:cxn modelId="{0D494EE6-F4A3-4424-B254-89C9102CB64C}" srcId="{285DA890-F816-4DAA-88BB-F05B9D29EC60}" destId="{13747DB9-5CFE-4114-9415-5A3C2EBF17E2}" srcOrd="1" destOrd="0" parTransId="{7D4224D2-6144-48A5-8384-26BEF55D04AA}" sibTransId="{5D160B0D-3C5D-4928-9458-3AC4A28C7C78}"/>
    <dgm:cxn modelId="{DA3F62F2-BC8F-459F-B5E9-4EC9CD0189C0}" type="presOf" srcId="{8AA6AA8E-149A-4AE1-AAEB-9F8AC576689E}" destId="{0535B9B8-3CD5-42AF-8DC4-E12FE9BE34DE}" srcOrd="0" destOrd="0" presId="urn:microsoft.com/office/officeart/2005/8/layout/process1"/>
    <dgm:cxn modelId="{3E801FF9-A896-4EA5-8E63-5E1322CFDCB0}" srcId="{285DA890-F816-4DAA-88BB-F05B9D29EC60}" destId="{65D53781-40B3-4559-9DED-B5EF6E9DDE80}" srcOrd="2" destOrd="0" parTransId="{63781ADC-ADF2-4F9A-8F64-37C78C33D00E}" sibTransId="{8AA6AA8E-149A-4AE1-AAEB-9F8AC576689E}"/>
    <dgm:cxn modelId="{E56A92F9-2A13-4A4F-BF3D-F7BE4189F82B}" type="presOf" srcId="{285DA890-F816-4DAA-88BB-F05B9D29EC60}" destId="{1301CCB7-DFF8-44F0-8DA9-5550275959B9}" srcOrd="0" destOrd="0" presId="urn:microsoft.com/office/officeart/2005/8/layout/process1"/>
    <dgm:cxn modelId="{CBACAFFA-93B5-418E-9893-D3C78DA3263D}" type="presOf" srcId="{3AAD98F7-8808-479F-9C27-A52451DFA93C}" destId="{7C41B6D8-CDD1-47D7-BFAA-87EB746E1DAB}" srcOrd="0" destOrd="0" presId="urn:microsoft.com/office/officeart/2005/8/layout/process1"/>
    <dgm:cxn modelId="{B67E16FF-0B88-49D1-B9E2-E6489D94D63D}" type="presOf" srcId="{F92EDC2E-167E-4052-8FA8-C740DFABAD9D}" destId="{EA42F632-8528-469D-BD00-D8628DCD6175}" srcOrd="0" destOrd="0" presId="urn:microsoft.com/office/officeart/2005/8/layout/process1"/>
    <dgm:cxn modelId="{E191ACFF-80EF-4A46-89AF-E324E07B6887}" type="presOf" srcId="{ECE441FE-1489-412C-9DB8-C69479B0D403}" destId="{B7607456-E23C-4741-ABB7-4FCEF1D2C68A}" srcOrd="0" destOrd="0" presId="urn:microsoft.com/office/officeart/2005/8/layout/process1"/>
    <dgm:cxn modelId="{64844A5C-7D2D-4098-9DC7-1480B1126C33}" type="presParOf" srcId="{1301CCB7-DFF8-44F0-8DA9-5550275959B9}" destId="{CCF80E01-C165-47C1-B21C-F1F776F9BA8E}" srcOrd="0" destOrd="0" presId="urn:microsoft.com/office/officeart/2005/8/layout/process1"/>
    <dgm:cxn modelId="{B9541CD2-4FE0-496F-83CA-8DFF6C0BAB8C}" type="presParOf" srcId="{1301CCB7-DFF8-44F0-8DA9-5550275959B9}" destId="{EA42F632-8528-469D-BD00-D8628DCD6175}" srcOrd="1" destOrd="0" presId="urn:microsoft.com/office/officeart/2005/8/layout/process1"/>
    <dgm:cxn modelId="{EC56E141-E963-4634-926C-FD0110151925}" type="presParOf" srcId="{EA42F632-8528-469D-BD00-D8628DCD6175}" destId="{3CE86658-375C-4DE1-9F6D-F7D977E0B646}" srcOrd="0" destOrd="0" presId="urn:microsoft.com/office/officeart/2005/8/layout/process1"/>
    <dgm:cxn modelId="{75B02E0F-614B-4973-85BC-696F81680F77}" type="presParOf" srcId="{1301CCB7-DFF8-44F0-8DA9-5550275959B9}" destId="{F7240A10-BFCA-4814-876A-D11A4BE48EA5}" srcOrd="2" destOrd="0" presId="urn:microsoft.com/office/officeart/2005/8/layout/process1"/>
    <dgm:cxn modelId="{FFCA8417-DF3E-41A7-8B7F-8565988E58BC}" type="presParOf" srcId="{1301CCB7-DFF8-44F0-8DA9-5550275959B9}" destId="{AFC9CCD0-B89E-4A42-96B3-839FC65B7D3C}" srcOrd="3" destOrd="0" presId="urn:microsoft.com/office/officeart/2005/8/layout/process1"/>
    <dgm:cxn modelId="{E5F871F3-40D9-47F4-AA45-887D2F31F4F9}" type="presParOf" srcId="{AFC9CCD0-B89E-4A42-96B3-839FC65B7D3C}" destId="{D683E885-3576-49E2-93F7-69B3A5144518}" srcOrd="0" destOrd="0" presId="urn:microsoft.com/office/officeart/2005/8/layout/process1"/>
    <dgm:cxn modelId="{498B64A0-8D2C-4F6F-9483-3F687FF860EB}" type="presParOf" srcId="{1301CCB7-DFF8-44F0-8DA9-5550275959B9}" destId="{911D0EC9-F689-4C75-BF7B-31A391448A04}" srcOrd="4" destOrd="0" presId="urn:microsoft.com/office/officeart/2005/8/layout/process1"/>
    <dgm:cxn modelId="{DF3670A0-1275-4F89-951A-2F1CF3EEC314}" type="presParOf" srcId="{1301CCB7-DFF8-44F0-8DA9-5550275959B9}" destId="{0535B9B8-3CD5-42AF-8DC4-E12FE9BE34DE}" srcOrd="5" destOrd="0" presId="urn:microsoft.com/office/officeart/2005/8/layout/process1"/>
    <dgm:cxn modelId="{980BAC26-6FDE-4E1F-BBDF-097AEE9A1E1D}" type="presParOf" srcId="{0535B9B8-3CD5-42AF-8DC4-E12FE9BE34DE}" destId="{DE4319BB-5945-4D3F-AB12-C46724D29674}" srcOrd="0" destOrd="0" presId="urn:microsoft.com/office/officeart/2005/8/layout/process1"/>
    <dgm:cxn modelId="{3C4F3F70-DE49-4335-AC3A-21C48F096F58}" type="presParOf" srcId="{1301CCB7-DFF8-44F0-8DA9-5550275959B9}" destId="{5B5F19E0-9915-4D7D-931C-CF9ED4CF4480}" srcOrd="6" destOrd="0" presId="urn:microsoft.com/office/officeart/2005/8/layout/process1"/>
    <dgm:cxn modelId="{1CAC4456-40F4-4151-9904-7C52E7A79991}" type="presParOf" srcId="{1301CCB7-DFF8-44F0-8DA9-5550275959B9}" destId="{B7607456-E23C-4741-ABB7-4FCEF1D2C68A}" srcOrd="7" destOrd="0" presId="urn:microsoft.com/office/officeart/2005/8/layout/process1"/>
    <dgm:cxn modelId="{9C5FDC50-9BCD-4577-8852-3EF175804B8D}" type="presParOf" srcId="{B7607456-E23C-4741-ABB7-4FCEF1D2C68A}" destId="{680B4574-70C3-4DCF-A6C5-E501871E52FE}" srcOrd="0" destOrd="0" presId="urn:microsoft.com/office/officeart/2005/8/layout/process1"/>
    <dgm:cxn modelId="{7651B9A9-1EAF-4199-B8A3-F86CFBE6554C}" type="presParOf" srcId="{1301CCB7-DFF8-44F0-8DA9-5550275959B9}" destId="{5E6C0BF1-9CD6-4C18-8E34-9033B25737FC}" srcOrd="8" destOrd="0" presId="urn:microsoft.com/office/officeart/2005/8/layout/process1"/>
    <dgm:cxn modelId="{9BC754D9-4A99-435B-9CAF-7556F6CF5AA7}" type="presParOf" srcId="{1301CCB7-DFF8-44F0-8DA9-5550275959B9}" destId="{7C41B6D8-CDD1-47D7-BFAA-87EB746E1DAB}" srcOrd="9" destOrd="0" presId="urn:microsoft.com/office/officeart/2005/8/layout/process1"/>
    <dgm:cxn modelId="{2E1779C6-6BCA-4371-890A-A8094DB27AC7}" type="presParOf" srcId="{7C41B6D8-CDD1-47D7-BFAA-87EB746E1DAB}" destId="{DBFBA170-D27F-4FC4-AFE9-046974952EA7}" srcOrd="0" destOrd="0" presId="urn:microsoft.com/office/officeart/2005/8/layout/process1"/>
    <dgm:cxn modelId="{C1B8186B-303B-4127-9081-5188A7B8BDE9}" type="presParOf" srcId="{1301CCB7-DFF8-44F0-8DA9-5550275959B9}" destId="{0B39B055-2C15-4131-9BD1-3A1A3C128B5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DA890-F816-4DAA-88BB-F05B9D29EC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A280F8-1A68-4CEA-B3CE-61992BCCEAE2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60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gm:t>
    </dgm:pt>
    <dgm:pt modelId="{1DC20F42-734A-4FF5-88CB-ED451CE7B5CA}" type="parTrans" cxnId="{F88B9367-9A39-4189-962B-C632EB97E532}">
      <dgm:prSet/>
      <dgm:spPr/>
      <dgm:t>
        <a:bodyPr/>
        <a:lstStyle/>
        <a:p>
          <a:endParaRPr lang="pt-BR"/>
        </a:p>
      </dgm:t>
    </dgm:pt>
    <dgm:pt modelId="{F92EDC2E-167E-4052-8FA8-C740DFABAD9D}" type="sibTrans" cxnId="{F88B9367-9A39-4189-962B-C632EB97E532}">
      <dgm:prSet/>
      <dgm:spPr/>
      <dgm:t>
        <a:bodyPr/>
        <a:lstStyle/>
        <a:p>
          <a:endParaRPr lang="pt-BR"/>
        </a:p>
      </dgm:t>
    </dgm:pt>
    <dgm:pt modelId="{13747DB9-5CFE-4114-9415-5A3C2EBF17E2}">
      <dgm:prSet phldrT="[Texto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</a:t>
          </a:r>
        </a:p>
      </dgm:t>
    </dgm:pt>
    <dgm:pt modelId="{7D4224D2-6144-48A5-8384-26BEF55D04AA}" type="parTrans" cxnId="{0D494EE6-F4A3-4424-B254-89C9102CB64C}">
      <dgm:prSet/>
      <dgm:spPr/>
      <dgm:t>
        <a:bodyPr/>
        <a:lstStyle/>
        <a:p>
          <a:endParaRPr lang="pt-BR"/>
        </a:p>
      </dgm:t>
    </dgm:pt>
    <dgm:pt modelId="{5D160B0D-3C5D-4928-9458-3AC4A28C7C78}" type="sibTrans" cxnId="{0D494EE6-F4A3-4424-B254-89C9102CB64C}">
      <dgm:prSet/>
      <dgm:spPr/>
      <dgm:t>
        <a:bodyPr/>
        <a:lstStyle/>
        <a:p>
          <a:endParaRPr lang="pt-BR"/>
        </a:p>
      </dgm:t>
    </dgm:pt>
    <dgm:pt modelId="{65D53781-40B3-4559-9DED-B5EF6E9DDE80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3</a:t>
          </a:r>
        </a:p>
      </dgm:t>
    </dgm:pt>
    <dgm:pt modelId="{63781ADC-ADF2-4F9A-8F64-37C78C33D00E}" type="parTrans" cxnId="{3E801FF9-A896-4EA5-8E63-5E1322CFDCB0}">
      <dgm:prSet/>
      <dgm:spPr/>
      <dgm:t>
        <a:bodyPr/>
        <a:lstStyle/>
        <a:p>
          <a:endParaRPr lang="pt-BR"/>
        </a:p>
      </dgm:t>
    </dgm:pt>
    <dgm:pt modelId="{8AA6AA8E-149A-4AE1-AAEB-9F8AC576689E}" type="sibTrans" cxnId="{3E801FF9-A896-4EA5-8E63-5E1322CFDCB0}">
      <dgm:prSet/>
      <dgm:spPr/>
      <dgm:t>
        <a:bodyPr/>
        <a:lstStyle/>
        <a:p>
          <a:endParaRPr lang="pt-BR"/>
        </a:p>
      </dgm:t>
    </dgm:pt>
    <dgm:pt modelId="{77DC0B27-AB30-4022-87DA-781E0C45A897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6</a:t>
          </a:r>
        </a:p>
      </dgm:t>
    </dgm:pt>
    <dgm:pt modelId="{A20F00EB-AE7B-4932-A9A2-38DFD5A78DD5}" type="parTrans" cxnId="{7A8BE475-27A6-4B92-A692-9C5BB7996BD1}">
      <dgm:prSet/>
      <dgm:spPr/>
      <dgm:t>
        <a:bodyPr/>
        <a:lstStyle/>
        <a:p>
          <a:endParaRPr lang="pt-BR"/>
        </a:p>
      </dgm:t>
    </dgm:pt>
    <dgm:pt modelId="{30EA4DB1-28EA-41BB-8F4B-00B04A7F895B}" type="sibTrans" cxnId="{7A8BE475-27A6-4B92-A692-9C5BB7996BD1}">
      <dgm:prSet/>
      <dgm:spPr/>
      <dgm:t>
        <a:bodyPr/>
        <a:lstStyle/>
        <a:p>
          <a:endParaRPr lang="pt-BR"/>
        </a:p>
      </dgm:t>
    </dgm:pt>
    <dgm:pt modelId="{3AC8C0F2-C335-4CE3-B0ED-3723CDFC83F3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4</a:t>
          </a:r>
        </a:p>
      </dgm:t>
    </dgm:pt>
    <dgm:pt modelId="{361B3BFC-A732-457A-8175-DFCC8C698C69}" type="parTrans" cxnId="{66D926CE-0306-42C8-9309-55506B7A17A4}">
      <dgm:prSet/>
      <dgm:spPr/>
      <dgm:t>
        <a:bodyPr/>
        <a:lstStyle/>
        <a:p>
          <a:endParaRPr lang="pt-BR"/>
        </a:p>
      </dgm:t>
    </dgm:pt>
    <dgm:pt modelId="{ECE441FE-1489-412C-9DB8-C69479B0D403}" type="sibTrans" cxnId="{66D926CE-0306-42C8-9309-55506B7A17A4}">
      <dgm:prSet/>
      <dgm:spPr/>
      <dgm:t>
        <a:bodyPr/>
        <a:lstStyle/>
        <a:p>
          <a:endParaRPr lang="pt-BR"/>
        </a:p>
      </dgm:t>
    </dgm:pt>
    <dgm:pt modelId="{6EF23386-704B-4581-ABC1-1CAC5442F313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5</a:t>
          </a:r>
        </a:p>
      </dgm:t>
    </dgm:pt>
    <dgm:pt modelId="{9593F696-0094-4978-88F6-12CF43B08ECF}" type="parTrans" cxnId="{4C62D0C6-54B1-4CEA-8986-FEEDF7ADBA6A}">
      <dgm:prSet/>
      <dgm:spPr/>
      <dgm:t>
        <a:bodyPr/>
        <a:lstStyle/>
        <a:p>
          <a:endParaRPr lang="pt-BR"/>
        </a:p>
      </dgm:t>
    </dgm:pt>
    <dgm:pt modelId="{3AAD98F7-8808-479F-9C27-A52451DFA93C}" type="sibTrans" cxnId="{4C62D0C6-54B1-4CEA-8986-FEEDF7ADBA6A}">
      <dgm:prSet/>
      <dgm:spPr/>
      <dgm:t>
        <a:bodyPr/>
        <a:lstStyle/>
        <a:p>
          <a:endParaRPr lang="pt-BR"/>
        </a:p>
      </dgm:t>
    </dgm:pt>
    <dgm:pt modelId="{1301CCB7-DFF8-44F0-8DA9-5550275959B9}" type="pres">
      <dgm:prSet presAssocID="{285DA890-F816-4DAA-88BB-F05B9D29EC60}" presName="Name0" presStyleCnt="0">
        <dgm:presLayoutVars>
          <dgm:dir/>
          <dgm:resizeHandles val="exact"/>
        </dgm:presLayoutVars>
      </dgm:prSet>
      <dgm:spPr/>
    </dgm:pt>
    <dgm:pt modelId="{CCF80E01-C165-47C1-B21C-F1F776F9BA8E}" type="pres">
      <dgm:prSet presAssocID="{32A280F8-1A68-4CEA-B3CE-61992BCCEAE2}" presName="node" presStyleLbl="node1" presStyleIdx="0" presStyleCnt="6">
        <dgm:presLayoutVars>
          <dgm:bulletEnabled val="1"/>
        </dgm:presLayoutVars>
      </dgm:prSet>
      <dgm:spPr/>
    </dgm:pt>
    <dgm:pt modelId="{EA42F632-8528-469D-BD00-D8628DCD6175}" type="pres">
      <dgm:prSet presAssocID="{F92EDC2E-167E-4052-8FA8-C740DFABAD9D}" presName="sibTrans" presStyleLbl="sibTrans2D1" presStyleIdx="0" presStyleCnt="5"/>
      <dgm:spPr/>
    </dgm:pt>
    <dgm:pt modelId="{3CE86658-375C-4DE1-9F6D-F7D977E0B646}" type="pres">
      <dgm:prSet presAssocID="{F92EDC2E-167E-4052-8FA8-C740DFABAD9D}" presName="connectorText" presStyleLbl="sibTrans2D1" presStyleIdx="0" presStyleCnt="5"/>
      <dgm:spPr/>
    </dgm:pt>
    <dgm:pt modelId="{F7240A10-BFCA-4814-876A-D11A4BE48EA5}" type="pres">
      <dgm:prSet presAssocID="{13747DB9-5CFE-4114-9415-5A3C2EBF17E2}" presName="node" presStyleLbl="node1" presStyleIdx="1" presStyleCnt="6">
        <dgm:presLayoutVars>
          <dgm:bulletEnabled val="1"/>
        </dgm:presLayoutVars>
      </dgm:prSet>
      <dgm:spPr/>
    </dgm:pt>
    <dgm:pt modelId="{AFC9CCD0-B89E-4A42-96B3-839FC65B7D3C}" type="pres">
      <dgm:prSet presAssocID="{5D160B0D-3C5D-4928-9458-3AC4A28C7C78}" presName="sibTrans" presStyleLbl="sibTrans2D1" presStyleIdx="1" presStyleCnt="5"/>
      <dgm:spPr/>
    </dgm:pt>
    <dgm:pt modelId="{D683E885-3576-49E2-93F7-69B3A5144518}" type="pres">
      <dgm:prSet presAssocID="{5D160B0D-3C5D-4928-9458-3AC4A28C7C78}" presName="connectorText" presStyleLbl="sibTrans2D1" presStyleIdx="1" presStyleCnt="5"/>
      <dgm:spPr/>
    </dgm:pt>
    <dgm:pt modelId="{911D0EC9-F689-4C75-BF7B-31A391448A04}" type="pres">
      <dgm:prSet presAssocID="{65D53781-40B3-4559-9DED-B5EF6E9DDE80}" presName="node" presStyleLbl="node1" presStyleIdx="2" presStyleCnt="6">
        <dgm:presLayoutVars>
          <dgm:bulletEnabled val="1"/>
        </dgm:presLayoutVars>
      </dgm:prSet>
      <dgm:spPr/>
    </dgm:pt>
    <dgm:pt modelId="{0535B9B8-3CD5-42AF-8DC4-E12FE9BE34DE}" type="pres">
      <dgm:prSet presAssocID="{8AA6AA8E-149A-4AE1-AAEB-9F8AC576689E}" presName="sibTrans" presStyleLbl="sibTrans2D1" presStyleIdx="2" presStyleCnt="5"/>
      <dgm:spPr/>
    </dgm:pt>
    <dgm:pt modelId="{DE4319BB-5945-4D3F-AB12-C46724D29674}" type="pres">
      <dgm:prSet presAssocID="{8AA6AA8E-149A-4AE1-AAEB-9F8AC576689E}" presName="connectorText" presStyleLbl="sibTrans2D1" presStyleIdx="2" presStyleCnt="5"/>
      <dgm:spPr/>
    </dgm:pt>
    <dgm:pt modelId="{5B5F19E0-9915-4D7D-931C-CF9ED4CF4480}" type="pres">
      <dgm:prSet presAssocID="{3AC8C0F2-C335-4CE3-B0ED-3723CDFC83F3}" presName="node" presStyleLbl="node1" presStyleIdx="3" presStyleCnt="6">
        <dgm:presLayoutVars>
          <dgm:bulletEnabled val="1"/>
        </dgm:presLayoutVars>
      </dgm:prSet>
      <dgm:spPr/>
    </dgm:pt>
    <dgm:pt modelId="{B7607456-E23C-4741-ABB7-4FCEF1D2C68A}" type="pres">
      <dgm:prSet presAssocID="{ECE441FE-1489-412C-9DB8-C69479B0D403}" presName="sibTrans" presStyleLbl="sibTrans2D1" presStyleIdx="3" presStyleCnt="5"/>
      <dgm:spPr/>
    </dgm:pt>
    <dgm:pt modelId="{680B4574-70C3-4DCF-A6C5-E501871E52FE}" type="pres">
      <dgm:prSet presAssocID="{ECE441FE-1489-412C-9DB8-C69479B0D403}" presName="connectorText" presStyleLbl="sibTrans2D1" presStyleIdx="3" presStyleCnt="5"/>
      <dgm:spPr/>
    </dgm:pt>
    <dgm:pt modelId="{5E6C0BF1-9CD6-4C18-8E34-9033B25737FC}" type="pres">
      <dgm:prSet presAssocID="{6EF23386-704B-4581-ABC1-1CAC5442F313}" presName="node" presStyleLbl="node1" presStyleIdx="4" presStyleCnt="6">
        <dgm:presLayoutVars>
          <dgm:bulletEnabled val="1"/>
        </dgm:presLayoutVars>
      </dgm:prSet>
      <dgm:spPr/>
    </dgm:pt>
    <dgm:pt modelId="{7C41B6D8-CDD1-47D7-BFAA-87EB746E1DAB}" type="pres">
      <dgm:prSet presAssocID="{3AAD98F7-8808-479F-9C27-A52451DFA93C}" presName="sibTrans" presStyleLbl="sibTrans2D1" presStyleIdx="4" presStyleCnt="5"/>
      <dgm:spPr/>
    </dgm:pt>
    <dgm:pt modelId="{DBFBA170-D27F-4FC4-AFE9-046974952EA7}" type="pres">
      <dgm:prSet presAssocID="{3AAD98F7-8808-479F-9C27-A52451DFA93C}" presName="connectorText" presStyleLbl="sibTrans2D1" presStyleIdx="4" presStyleCnt="5"/>
      <dgm:spPr/>
    </dgm:pt>
    <dgm:pt modelId="{0B39B055-2C15-4131-9BD1-3A1A3C128B5F}" type="pres">
      <dgm:prSet presAssocID="{77DC0B27-AB30-4022-87DA-781E0C45A897}" presName="node" presStyleLbl="node1" presStyleIdx="5" presStyleCnt="6">
        <dgm:presLayoutVars>
          <dgm:bulletEnabled val="1"/>
        </dgm:presLayoutVars>
      </dgm:prSet>
      <dgm:spPr/>
    </dgm:pt>
  </dgm:ptLst>
  <dgm:cxnLst>
    <dgm:cxn modelId="{E1938425-EAC6-43D2-A650-021CF848F345}" type="presOf" srcId="{6EF23386-704B-4581-ABC1-1CAC5442F313}" destId="{5E6C0BF1-9CD6-4C18-8E34-9033B25737FC}" srcOrd="0" destOrd="0" presId="urn:microsoft.com/office/officeart/2005/8/layout/process1"/>
    <dgm:cxn modelId="{50C54C2F-4F4D-4421-9A93-6682B561EE24}" type="presOf" srcId="{77DC0B27-AB30-4022-87DA-781E0C45A897}" destId="{0B39B055-2C15-4131-9BD1-3A1A3C128B5F}" srcOrd="0" destOrd="0" presId="urn:microsoft.com/office/officeart/2005/8/layout/process1"/>
    <dgm:cxn modelId="{5A715332-80FA-4525-AF54-1AD1A39DD665}" type="presOf" srcId="{32A280F8-1A68-4CEA-B3CE-61992BCCEAE2}" destId="{CCF80E01-C165-47C1-B21C-F1F776F9BA8E}" srcOrd="0" destOrd="0" presId="urn:microsoft.com/office/officeart/2005/8/layout/process1"/>
    <dgm:cxn modelId="{F88B9367-9A39-4189-962B-C632EB97E532}" srcId="{285DA890-F816-4DAA-88BB-F05B9D29EC60}" destId="{32A280F8-1A68-4CEA-B3CE-61992BCCEAE2}" srcOrd="0" destOrd="0" parTransId="{1DC20F42-734A-4FF5-88CB-ED451CE7B5CA}" sibTransId="{F92EDC2E-167E-4052-8FA8-C740DFABAD9D}"/>
    <dgm:cxn modelId="{88DF4E69-9711-49ED-848E-1CABDB0A8FF4}" type="presOf" srcId="{8AA6AA8E-149A-4AE1-AAEB-9F8AC576689E}" destId="{DE4319BB-5945-4D3F-AB12-C46724D29674}" srcOrd="1" destOrd="0" presId="urn:microsoft.com/office/officeart/2005/8/layout/process1"/>
    <dgm:cxn modelId="{F9133572-EE50-4577-8754-C1172F7B88BD}" type="presOf" srcId="{13747DB9-5CFE-4114-9415-5A3C2EBF17E2}" destId="{F7240A10-BFCA-4814-876A-D11A4BE48EA5}" srcOrd="0" destOrd="0" presId="urn:microsoft.com/office/officeart/2005/8/layout/process1"/>
    <dgm:cxn modelId="{7A8BE475-27A6-4B92-A692-9C5BB7996BD1}" srcId="{285DA890-F816-4DAA-88BB-F05B9D29EC60}" destId="{77DC0B27-AB30-4022-87DA-781E0C45A897}" srcOrd="5" destOrd="0" parTransId="{A20F00EB-AE7B-4932-A9A2-38DFD5A78DD5}" sibTransId="{30EA4DB1-28EA-41BB-8F4B-00B04A7F895B}"/>
    <dgm:cxn modelId="{1A821A9E-6B0F-4168-B157-721D6343958D}" type="presOf" srcId="{F92EDC2E-167E-4052-8FA8-C740DFABAD9D}" destId="{3CE86658-375C-4DE1-9F6D-F7D977E0B646}" srcOrd="1" destOrd="0" presId="urn:microsoft.com/office/officeart/2005/8/layout/process1"/>
    <dgm:cxn modelId="{B00EE99E-E876-46CC-9198-DF69D302B12C}" type="presOf" srcId="{3AAD98F7-8808-479F-9C27-A52451DFA93C}" destId="{DBFBA170-D27F-4FC4-AFE9-046974952EA7}" srcOrd="1" destOrd="0" presId="urn:microsoft.com/office/officeart/2005/8/layout/process1"/>
    <dgm:cxn modelId="{C250B4A4-6F43-4DB5-8611-5B3FC562E2F5}" type="presOf" srcId="{ECE441FE-1489-412C-9DB8-C69479B0D403}" destId="{680B4574-70C3-4DCF-A6C5-E501871E52FE}" srcOrd="1" destOrd="0" presId="urn:microsoft.com/office/officeart/2005/8/layout/process1"/>
    <dgm:cxn modelId="{1BA39DAD-5D7A-42D0-BFAD-28D62C8B5A81}" type="presOf" srcId="{5D160B0D-3C5D-4928-9458-3AC4A28C7C78}" destId="{AFC9CCD0-B89E-4A42-96B3-839FC65B7D3C}" srcOrd="0" destOrd="0" presId="urn:microsoft.com/office/officeart/2005/8/layout/process1"/>
    <dgm:cxn modelId="{9D9F2CC0-F203-4E11-BF84-8AAEC9A1F466}" type="presOf" srcId="{3AC8C0F2-C335-4CE3-B0ED-3723CDFC83F3}" destId="{5B5F19E0-9915-4D7D-931C-CF9ED4CF4480}" srcOrd="0" destOrd="0" presId="urn:microsoft.com/office/officeart/2005/8/layout/process1"/>
    <dgm:cxn modelId="{820CDFC1-84BD-4FB6-B382-9D7B03D7E2AA}" type="presOf" srcId="{65D53781-40B3-4559-9DED-B5EF6E9DDE80}" destId="{911D0EC9-F689-4C75-BF7B-31A391448A04}" srcOrd="0" destOrd="0" presId="urn:microsoft.com/office/officeart/2005/8/layout/process1"/>
    <dgm:cxn modelId="{95FD2AC3-4F47-4227-AF95-105E9BAADC4A}" type="presOf" srcId="{5D160B0D-3C5D-4928-9458-3AC4A28C7C78}" destId="{D683E885-3576-49E2-93F7-69B3A5144518}" srcOrd="1" destOrd="0" presId="urn:microsoft.com/office/officeart/2005/8/layout/process1"/>
    <dgm:cxn modelId="{4C62D0C6-54B1-4CEA-8986-FEEDF7ADBA6A}" srcId="{285DA890-F816-4DAA-88BB-F05B9D29EC60}" destId="{6EF23386-704B-4581-ABC1-1CAC5442F313}" srcOrd="4" destOrd="0" parTransId="{9593F696-0094-4978-88F6-12CF43B08ECF}" sibTransId="{3AAD98F7-8808-479F-9C27-A52451DFA93C}"/>
    <dgm:cxn modelId="{66D926CE-0306-42C8-9309-55506B7A17A4}" srcId="{285DA890-F816-4DAA-88BB-F05B9D29EC60}" destId="{3AC8C0F2-C335-4CE3-B0ED-3723CDFC83F3}" srcOrd="3" destOrd="0" parTransId="{361B3BFC-A732-457A-8175-DFCC8C698C69}" sibTransId="{ECE441FE-1489-412C-9DB8-C69479B0D403}"/>
    <dgm:cxn modelId="{0D494EE6-F4A3-4424-B254-89C9102CB64C}" srcId="{285DA890-F816-4DAA-88BB-F05B9D29EC60}" destId="{13747DB9-5CFE-4114-9415-5A3C2EBF17E2}" srcOrd="1" destOrd="0" parTransId="{7D4224D2-6144-48A5-8384-26BEF55D04AA}" sibTransId="{5D160B0D-3C5D-4928-9458-3AC4A28C7C78}"/>
    <dgm:cxn modelId="{DA3F62F2-BC8F-459F-B5E9-4EC9CD0189C0}" type="presOf" srcId="{8AA6AA8E-149A-4AE1-AAEB-9F8AC576689E}" destId="{0535B9B8-3CD5-42AF-8DC4-E12FE9BE34DE}" srcOrd="0" destOrd="0" presId="urn:microsoft.com/office/officeart/2005/8/layout/process1"/>
    <dgm:cxn modelId="{3E801FF9-A896-4EA5-8E63-5E1322CFDCB0}" srcId="{285DA890-F816-4DAA-88BB-F05B9D29EC60}" destId="{65D53781-40B3-4559-9DED-B5EF6E9DDE80}" srcOrd="2" destOrd="0" parTransId="{63781ADC-ADF2-4F9A-8F64-37C78C33D00E}" sibTransId="{8AA6AA8E-149A-4AE1-AAEB-9F8AC576689E}"/>
    <dgm:cxn modelId="{E56A92F9-2A13-4A4F-BF3D-F7BE4189F82B}" type="presOf" srcId="{285DA890-F816-4DAA-88BB-F05B9D29EC60}" destId="{1301CCB7-DFF8-44F0-8DA9-5550275959B9}" srcOrd="0" destOrd="0" presId="urn:microsoft.com/office/officeart/2005/8/layout/process1"/>
    <dgm:cxn modelId="{CBACAFFA-93B5-418E-9893-D3C78DA3263D}" type="presOf" srcId="{3AAD98F7-8808-479F-9C27-A52451DFA93C}" destId="{7C41B6D8-CDD1-47D7-BFAA-87EB746E1DAB}" srcOrd="0" destOrd="0" presId="urn:microsoft.com/office/officeart/2005/8/layout/process1"/>
    <dgm:cxn modelId="{B67E16FF-0B88-49D1-B9E2-E6489D94D63D}" type="presOf" srcId="{F92EDC2E-167E-4052-8FA8-C740DFABAD9D}" destId="{EA42F632-8528-469D-BD00-D8628DCD6175}" srcOrd="0" destOrd="0" presId="urn:microsoft.com/office/officeart/2005/8/layout/process1"/>
    <dgm:cxn modelId="{E191ACFF-80EF-4A46-89AF-E324E07B6887}" type="presOf" srcId="{ECE441FE-1489-412C-9DB8-C69479B0D403}" destId="{B7607456-E23C-4741-ABB7-4FCEF1D2C68A}" srcOrd="0" destOrd="0" presId="urn:microsoft.com/office/officeart/2005/8/layout/process1"/>
    <dgm:cxn modelId="{64844A5C-7D2D-4098-9DC7-1480B1126C33}" type="presParOf" srcId="{1301CCB7-DFF8-44F0-8DA9-5550275959B9}" destId="{CCF80E01-C165-47C1-B21C-F1F776F9BA8E}" srcOrd="0" destOrd="0" presId="urn:microsoft.com/office/officeart/2005/8/layout/process1"/>
    <dgm:cxn modelId="{B9541CD2-4FE0-496F-83CA-8DFF6C0BAB8C}" type="presParOf" srcId="{1301CCB7-DFF8-44F0-8DA9-5550275959B9}" destId="{EA42F632-8528-469D-BD00-D8628DCD6175}" srcOrd="1" destOrd="0" presId="urn:microsoft.com/office/officeart/2005/8/layout/process1"/>
    <dgm:cxn modelId="{EC56E141-E963-4634-926C-FD0110151925}" type="presParOf" srcId="{EA42F632-8528-469D-BD00-D8628DCD6175}" destId="{3CE86658-375C-4DE1-9F6D-F7D977E0B646}" srcOrd="0" destOrd="0" presId="urn:microsoft.com/office/officeart/2005/8/layout/process1"/>
    <dgm:cxn modelId="{75B02E0F-614B-4973-85BC-696F81680F77}" type="presParOf" srcId="{1301CCB7-DFF8-44F0-8DA9-5550275959B9}" destId="{F7240A10-BFCA-4814-876A-D11A4BE48EA5}" srcOrd="2" destOrd="0" presId="urn:microsoft.com/office/officeart/2005/8/layout/process1"/>
    <dgm:cxn modelId="{FFCA8417-DF3E-41A7-8B7F-8565988E58BC}" type="presParOf" srcId="{1301CCB7-DFF8-44F0-8DA9-5550275959B9}" destId="{AFC9CCD0-B89E-4A42-96B3-839FC65B7D3C}" srcOrd="3" destOrd="0" presId="urn:microsoft.com/office/officeart/2005/8/layout/process1"/>
    <dgm:cxn modelId="{E5F871F3-40D9-47F4-AA45-887D2F31F4F9}" type="presParOf" srcId="{AFC9CCD0-B89E-4A42-96B3-839FC65B7D3C}" destId="{D683E885-3576-49E2-93F7-69B3A5144518}" srcOrd="0" destOrd="0" presId="urn:microsoft.com/office/officeart/2005/8/layout/process1"/>
    <dgm:cxn modelId="{498B64A0-8D2C-4F6F-9483-3F687FF860EB}" type="presParOf" srcId="{1301CCB7-DFF8-44F0-8DA9-5550275959B9}" destId="{911D0EC9-F689-4C75-BF7B-31A391448A04}" srcOrd="4" destOrd="0" presId="urn:microsoft.com/office/officeart/2005/8/layout/process1"/>
    <dgm:cxn modelId="{DF3670A0-1275-4F89-951A-2F1CF3EEC314}" type="presParOf" srcId="{1301CCB7-DFF8-44F0-8DA9-5550275959B9}" destId="{0535B9B8-3CD5-42AF-8DC4-E12FE9BE34DE}" srcOrd="5" destOrd="0" presId="urn:microsoft.com/office/officeart/2005/8/layout/process1"/>
    <dgm:cxn modelId="{980BAC26-6FDE-4E1F-BBDF-097AEE9A1E1D}" type="presParOf" srcId="{0535B9B8-3CD5-42AF-8DC4-E12FE9BE34DE}" destId="{DE4319BB-5945-4D3F-AB12-C46724D29674}" srcOrd="0" destOrd="0" presId="urn:microsoft.com/office/officeart/2005/8/layout/process1"/>
    <dgm:cxn modelId="{3C4F3F70-DE49-4335-AC3A-21C48F096F58}" type="presParOf" srcId="{1301CCB7-DFF8-44F0-8DA9-5550275959B9}" destId="{5B5F19E0-9915-4D7D-931C-CF9ED4CF4480}" srcOrd="6" destOrd="0" presId="urn:microsoft.com/office/officeart/2005/8/layout/process1"/>
    <dgm:cxn modelId="{1CAC4456-40F4-4151-9904-7C52E7A79991}" type="presParOf" srcId="{1301CCB7-DFF8-44F0-8DA9-5550275959B9}" destId="{B7607456-E23C-4741-ABB7-4FCEF1D2C68A}" srcOrd="7" destOrd="0" presId="urn:microsoft.com/office/officeart/2005/8/layout/process1"/>
    <dgm:cxn modelId="{9C5FDC50-9BCD-4577-8852-3EF175804B8D}" type="presParOf" srcId="{B7607456-E23C-4741-ABB7-4FCEF1D2C68A}" destId="{680B4574-70C3-4DCF-A6C5-E501871E52FE}" srcOrd="0" destOrd="0" presId="urn:microsoft.com/office/officeart/2005/8/layout/process1"/>
    <dgm:cxn modelId="{7651B9A9-1EAF-4199-B8A3-F86CFBE6554C}" type="presParOf" srcId="{1301CCB7-DFF8-44F0-8DA9-5550275959B9}" destId="{5E6C0BF1-9CD6-4C18-8E34-9033B25737FC}" srcOrd="8" destOrd="0" presId="urn:microsoft.com/office/officeart/2005/8/layout/process1"/>
    <dgm:cxn modelId="{9BC754D9-4A99-435B-9CAF-7556F6CF5AA7}" type="presParOf" srcId="{1301CCB7-DFF8-44F0-8DA9-5550275959B9}" destId="{7C41B6D8-CDD1-47D7-BFAA-87EB746E1DAB}" srcOrd="9" destOrd="0" presId="urn:microsoft.com/office/officeart/2005/8/layout/process1"/>
    <dgm:cxn modelId="{2E1779C6-6BCA-4371-890A-A8094DB27AC7}" type="presParOf" srcId="{7C41B6D8-CDD1-47D7-BFAA-87EB746E1DAB}" destId="{DBFBA170-D27F-4FC4-AFE9-046974952EA7}" srcOrd="0" destOrd="0" presId="urn:microsoft.com/office/officeart/2005/8/layout/process1"/>
    <dgm:cxn modelId="{C1B8186B-303B-4127-9081-5188A7B8BDE9}" type="presParOf" srcId="{1301CCB7-DFF8-44F0-8DA9-5550275959B9}" destId="{0B39B055-2C15-4131-9BD1-3A1A3C128B5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5DA890-F816-4DAA-88BB-F05B9D29EC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A280F8-1A68-4CEA-B3CE-61992BCCEAE2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65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gm:t>
    </dgm:pt>
    <dgm:pt modelId="{1DC20F42-734A-4FF5-88CB-ED451CE7B5CA}" type="parTrans" cxnId="{F88B9367-9A39-4189-962B-C632EB97E532}">
      <dgm:prSet/>
      <dgm:spPr/>
      <dgm:t>
        <a:bodyPr/>
        <a:lstStyle/>
        <a:p>
          <a:endParaRPr lang="pt-BR"/>
        </a:p>
      </dgm:t>
    </dgm:pt>
    <dgm:pt modelId="{F92EDC2E-167E-4052-8FA8-C740DFABAD9D}" type="sibTrans" cxnId="{F88B9367-9A39-4189-962B-C632EB97E532}">
      <dgm:prSet/>
      <dgm:spPr/>
      <dgm:t>
        <a:bodyPr/>
        <a:lstStyle/>
        <a:p>
          <a:endParaRPr lang="pt-BR"/>
        </a:p>
      </dgm:t>
    </dgm:pt>
    <dgm:pt modelId="{13747DB9-5CFE-4114-9415-5A3C2EBF17E2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2</a:t>
          </a:r>
        </a:p>
      </dgm:t>
    </dgm:pt>
    <dgm:pt modelId="{7D4224D2-6144-48A5-8384-26BEF55D04AA}" type="parTrans" cxnId="{0D494EE6-F4A3-4424-B254-89C9102CB64C}">
      <dgm:prSet/>
      <dgm:spPr/>
      <dgm:t>
        <a:bodyPr/>
        <a:lstStyle/>
        <a:p>
          <a:endParaRPr lang="pt-BR"/>
        </a:p>
      </dgm:t>
    </dgm:pt>
    <dgm:pt modelId="{5D160B0D-3C5D-4928-9458-3AC4A28C7C78}" type="sibTrans" cxnId="{0D494EE6-F4A3-4424-B254-89C9102CB64C}">
      <dgm:prSet/>
      <dgm:spPr/>
      <dgm:t>
        <a:bodyPr/>
        <a:lstStyle/>
        <a:p>
          <a:endParaRPr lang="pt-BR"/>
        </a:p>
      </dgm:t>
    </dgm:pt>
    <dgm:pt modelId="{65D53781-40B3-4559-9DED-B5EF6E9DDE80}">
      <dgm:prSet phldrT="[Texto]" custT="1"/>
      <dgm:spPr>
        <a:solidFill>
          <a:srgbClr val="7030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3</a:t>
          </a:r>
        </a:p>
      </dgm:t>
    </dgm:pt>
    <dgm:pt modelId="{63781ADC-ADF2-4F9A-8F64-37C78C33D00E}" type="parTrans" cxnId="{3E801FF9-A896-4EA5-8E63-5E1322CFDCB0}">
      <dgm:prSet/>
      <dgm:spPr/>
      <dgm:t>
        <a:bodyPr/>
        <a:lstStyle/>
        <a:p>
          <a:endParaRPr lang="pt-BR"/>
        </a:p>
      </dgm:t>
    </dgm:pt>
    <dgm:pt modelId="{8AA6AA8E-149A-4AE1-AAEB-9F8AC576689E}" type="sibTrans" cxnId="{3E801FF9-A896-4EA5-8E63-5E1322CFDCB0}">
      <dgm:prSet/>
      <dgm:spPr/>
      <dgm:t>
        <a:bodyPr/>
        <a:lstStyle/>
        <a:p>
          <a:endParaRPr lang="pt-BR"/>
        </a:p>
      </dgm:t>
    </dgm:pt>
    <dgm:pt modelId="{77DC0B27-AB30-4022-87DA-781E0C45A897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6</a:t>
          </a:r>
        </a:p>
      </dgm:t>
    </dgm:pt>
    <dgm:pt modelId="{A20F00EB-AE7B-4932-A9A2-38DFD5A78DD5}" type="parTrans" cxnId="{7A8BE475-27A6-4B92-A692-9C5BB7996BD1}">
      <dgm:prSet/>
      <dgm:spPr/>
      <dgm:t>
        <a:bodyPr/>
        <a:lstStyle/>
        <a:p>
          <a:endParaRPr lang="pt-BR"/>
        </a:p>
      </dgm:t>
    </dgm:pt>
    <dgm:pt modelId="{30EA4DB1-28EA-41BB-8F4B-00B04A7F895B}" type="sibTrans" cxnId="{7A8BE475-27A6-4B92-A692-9C5BB7996BD1}">
      <dgm:prSet/>
      <dgm:spPr/>
      <dgm:t>
        <a:bodyPr/>
        <a:lstStyle/>
        <a:p>
          <a:endParaRPr lang="pt-BR"/>
        </a:p>
      </dgm:t>
    </dgm:pt>
    <dgm:pt modelId="{3AC8C0F2-C335-4CE3-B0ED-3723CDFC83F3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4</a:t>
          </a:r>
        </a:p>
      </dgm:t>
    </dgm:pt>
    <dgm:pt modelId="{361B3BFC-A732-457A-8175-DFCC8C698C69}" type="parTrans" cxnId="{66D926CE-0306-42C8-9309-55506B7A17A4}">
      <dgm:prSet/>
      <dgm:spPr/>
      <dgm:t>
        <a:bodyPr/>
        <a:lstStyle/>
        <a:p>
          <a:endParaRPr lang="pt-BR"/>
        </a:p>
      </dgm:t>
    </dgm:pt>
    <dgm:pt modelId="{ECE441FE-1489-412C-9DB8-C69479B0D403}" type="sibTrans" cxnId="{66D926CE-0306-42C8-9309-55506B7A17A4}">
      <dgm:prSet/>
      <dgm:spPr/>
      <dgm:t>
        <a:bodyPr/>
        <a:lstStyle/>
        <a:p>
          <a:endParaRPr lang="pt-BR"/>
        </a:p>
      </dgm:t>
    </dgm:pt>
    <dgm:pt modelId="{6EF23386-704B-4581-ABC1-1CAC5442F313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5</a:t>
          </a:r>
        </a:p>
      </dgm:t>
    </dgm:pt>
    <dgm:pt modelId="{9593F696-0094-4978-88F6-12CF43B08ECF}" type="parTrans" cxnId="{4C62D0C6-54B1-4CEA-8986-FEEDF7ADBA6A}">
      <dgm:prSet/>
      <dgm:spPr/>
      <dgm:t>
        <a:bodyPr/>
        <a:lstStyle/>
        <a:p>
          <a:endParaRPr lang="pt-BR"/>
        </a:p>
      </dgm:t>
    </dgm:pt>
    <dgm:pt modelId="{3AAD98F7-8808-479F-9C27-A52451DFA93C}" type="sibTrans" cxnId="{4C62D0C6-54B1-4CEA-8986-FEEDF7ADBA6A}">
      <dgm:prSet/>
      <dgm:spPr/>
      <dgm:t>
        <a:bodyPr/>
        <a:lstStyle/>
        <a:p>
          <a:endParaRPr lang="pt-BR"/>
        </a:p>
      </dgm:t>
    </dgm:pt>
    <dgm:pt modelId="{1301CCB7-DFF8-44F0-8DA9-5550275959B9}" type="pres">
      <dgm:prSet presAssocID="{285DA890-F816-4DAA-88BB-F05B9D29EC60}" presName="Name0" presStyleCnt="0">
        <dgm:presLayoutVars>
          <dgm:dir/>
          <dgm:resizeHandles val="exact"/>
        </dgm:presLayoutVars>
      </dgm:prSet>
      <dgm:spPr/>
    </dgm:pt>
    <dgm:pt modelId="{CCF80E01-C165-47C1-B21C-F1F776F9BA8E}" type="pres">
      <dgm:prSet presAssocID="{32A280F8-1A68-4CEA-B3CE-61992BCCEAE2}" presName="node" presStyleLbl="node1" presStyleIdx="0" presStyleCnt="6">
        <dgm:presLayoutVars>
          <dgm:bulletEnabled val="1"/>
        </dgm:presLayoutVars>
      </dgm:prSet>
      <dgm:spPr/>
    </dgm:pt>
    <dgm:pt modelId="{EA42F632-8528-469D-BD00-D8628DCD6175}" type="pres">
      <dgm:prSet presAssocID="{F92EDC2E-167E-4052-8FA8-C740DFABAD9D}" presName="sibTrans" presStyleLbl="sibTrans2D1" presStyleIdx="0" presStyleCnt="5"/>
      <dgm:spPr/>
    </dgm:pt>
    <dgm:pt modelId="{3CE86658-375C-4DE1-9F6D-F7D977E0B646}" type="pres">
      <dgm:prSet presAssocID="{F92EDC2E-167E-4052-8FA8-C740DFABAD9D}" presName="connectorText" presStyleLbl="sibTrans2D1" presStyleIdx="0" presStyleCnt="5"/>
      <dgm:spPr/>
    </dgm:pt>
    <dgm:pt modelId="{F7240A10-BFCA-4814-876A-D11A4BE48EA5}" type="pres">
      <dgm:prSet presAssocID="{13747DB9-5CFE-4114-9415-5A3C2EBF17E2}" presName="node" presStyleLbl="node1" presStyleIdx="1" presStyleCnt="6">
        <dgm:presLayoutVars>
          <dgm:bulletEnabled val="1"/>
        </dgm:presLayoutVars>
      </dgm:prSet>
      <dgm:spPr/>
    </dgm:pt>
    <dgm:pt modelId="{AFC9CCD0-B89E-4A42-96B3-839FC65B7D3C}" type="pres">
      <dgm:prSet presAssocID="{5D160B0D-3C5D-4928-9458-3AC4A28C7C78}" presName="sibTrans" presStyleLbl="sibTrans2D1" presStyleIdx="1" presStyleCnt="5"/>
      <dgm:spPr/>
    </dgm:pt>
    <dgm:pt modelId="{D683E885-3576-49E2-93F7-69B3A5144518}" type="pres">
      <dgm:prSet presAssocID="{5D160B0D-3C5D-4928-9458-3AC4A28C7C78}" presName="connectorText" presStyleLbl="sibTrans2D1" presStyleIdx="1" presStyleCnt="5"/>
      <dgm:spPr/>
    </dgm:pt>
    <dgm:pt modelId="{911D0EC9-F689-4C75-BF7B-31A391448A04}" type="pres">
      <dgm:prSet presAssocID="{65D53781-40B3-4559-9DED-B5EF6E9DDE80}" presName="node" presStyleLbl="node1" presStyleIdx="2" presStyleCnt="6">
        <dgm:presLayoutVars>
          <dgm:bulletEnabled val="1"/>
        </dgm:presLayoutVars>
      </dgm:prSet>
      <dgm:spPr/>
    </dgm:pt>
    <dgm:pt modelId="{0535B9B8-3CD5-42AF-8DC4-E12FE9BE34DE}" type="pres">
      <dgm:prSet presAssocID="{8AA6AA8E-149A-4AE1-AAEB-9F8AC576689E}" presName="sibTrans" presStyleLbl="sibTrans2D1" presStyleIdx="2" presStyleCnt="5"/>
      <dgm:spPr/>
    </dgm:pt>
    <dgm:pt modelId="{DE4319BB-5945-4D3F-AB12-C46724D29674}" type="pres">
      <dgm:prSet presAssocID="{8AA6AA8E-149A-4AE1-AAEB-9F8AC576689E}" presName="connectorText" presStyleLbl="sibTrans2D1" presStyleIdx="2" presStyleCnt="5"/>
      <dgm:spPr/>
    </dgm:pt>
    <dgm:pt modelId="{5B5F19E0-9915-4D7D-931C-CF9ED4CF4480}" type="pres">
      <dgm:prSet presAssocID="{3AC8C0F2-C335-4CE3-B0ED-3723CDFC83F3}" presName="node" presStyleLbl="node1" presStyleIdx="3" presStyleCnt="6">
        <dgm:presLayoutVars>
          <dgm:bulletEnabled val="1"/>
        </dgm:presLayoutVars>
      </dgm:prSet>
      <dgm:spPr/>
    </dgm:pt>
    <dgm:pt modelId="{B7607456-E23C-4741-ABB7-4FCEF1D2C68A}" type="pres">
      <dgm:prSet presAssocID="{ECE441FE-1489-412C-9DB8-C69479B0D403}" presName="sibTrans" presStyleLbl="sibTrans2D1" presStyleIdx="3" presStyleCnt="5"/>
      <dgm:spPr/>
    </dgm:pt>
    <dgm:pt modelId="{680B4574-70C3-4DCF-A6C5-E501871E52FE}" type="pres">
      <dgm:prSet presAssocID="{ECE441FE-1489-412C-9DB8-C69479B0D403}" presName="connectorText" presStyleLbl="sibTrans2D1" presStyleIdx="3" presStyleCnt="5"/>
      <dgm:spPr/>
    </dgm:pt>
    <dgm:pt modelId="{5E6C0BF1-9CD6-4C18-8E34-9033B25737FC}" type="pres">
      <dgm:prSet presAssocID="{6EF23386-704B-4581-ABC1-1CAC5442F313}" presName="node" presStyleLbl="node1" presStyleIdx="4" presStyleCnt="6">
        <dgm:presLayoutVars>
          <dgm:bulletEnabled val="1"/>
        </dgm:presLayoutVars>
      </dgm:prSet>
      <dgm:spPr/>
    </dgm:pt>
    <dgm:pt modelId="{7C41B6D8-CDD1-47D7-BFAA-87EB746E1DAB}" type="pres">
      <dgm:prSet presAssocID="{3AAD98F7-8808-479F-9C27-A52451DFA93C}" presName="sibTrans" presStyleLbl="sibTrans2D1" presStyleIdx="4" presStyleCnt="5"/>
      <dgm:spPr/>
    </dgm:pt>
    <dgm:pt modelId="{DBFBA170-D27F-4FC4-AFE9-046974952EA7}" type="pres">
      <dgm:prSet presAssocID="{3AAD98F7-8808-479F-9C27-A52451DFA93C}" presName="connectorText" presStyleLbl="sibTrans2D1" presStyleIdx="4" presStyleCnt="5"/>
      <dgm:spPr/>
    </dgm:pt>
    <dgm:pt modelId="{0B39B055-2C15-4131-9BD1-3A1A3C128B5F}" type="pres">
      <dgm:prSet presAssocID="{77DC0B27-AB30-4022-87DA-781E0C45A897}" presName="node" presStyleLbl="node1" presStyleIdx="5" presStyleCnt="6">
        <dgm:presLayoutVars>
          <dgm:bulletEnabled val="1"/>
        </dgm:presLayoutVars>
      </dgm:prSet>
      <dgm:spPr/>
    </dgm:pt>
  </dgm:ptLst>
  <dgm:cxnLst>
    <dgm:cxn modelId="{E1938425-EAC6-43D2-A650-021CF848F345}" type="presOf" srcId="{6EF23386-704B-4581-ABC1-1CAC5442F313}" destId="{5E6C0BF1-9CD6-4C18-8E34-9033B25737FC}" srcOrd="0" destOrd="0" presId="urn:microsoft.com/office/officeart/2005/8/layout/process1"/>
    <dgm:cxn modelId="{50C54C2F-4F4D-4421-9A93-6682B561EE24}" type="presOf" srcId="{77DC0B27-AB30-4022-87DA-781E0C45A897}" destId="{0B39B055-2C15-4131-9BD1-3A1A3C128B5F}" srcOrd="0" destOrd="0" presId="urn:microsoft.com/office/officeart/2005/8/layout/process1"/>
    <dgm:cxn modelId="{5A715332-80FA-4525-AF54-1AD1A39DD665}" type="presOf" srcId="{32A280F8-1A68-4CEA-B3CE-61992BCCEAE2}" destId="{CCF80E01-C165-47C1-B21C-F1F776F9BA8E}" srcOrd="0" destOrd="0" presId="urn:microsoft.com/office/officeart/2005/8/layout/process1"/>
    <dgm:cxn modelId="{F88B9367-9A39-4189-962B-C632EB97E532}" srcId="{285DA890-F816-4DAA-88BB-F05B9D29EC60}" destId="{32A280F8-1A68-4CEA-B3CE-61992BCCEAE2}" srcOrd="0" destOrd="0" parTransId="{1DC20F42-734A-4FF5-88CB-ED451CE7B5CA}" sibTransId="{F92EDC2E-167E-4052-8FA8-C740DFABAD9D}"/>
    <dgm:cxn modelId="{88DF4E69-9711-49ED-848E-1CABDB0A8FF4}" type="presOf" srcId="{8AA6AA8E-149A-4AE1-AAEB-9F8AC576689E}" destId="{DE4319BB-5945-4D3F-AB12-C46724D29674}" srcOrd="1" destOrd="0" presId="urn:microsoft.com/office/officeart/2005/8/layout/process1"/>
    <dgm:cxn modelId="{F9133572-EE50-4577-8754-C1172F7B88BD}" type="presOf" srcId="{13747DB9-5CFE-4114-9415-5A3C2EBF17E2}" destId="{F7240A10-BFCA-4814-876A-D11A4BE48EA5}" srcOrd="0" destOrd="0" presId="urn:microsoft.com/office/officeart/2005/8/layout/process1"/>
    <dgm:cxn modelId="{7A8BE475-27A6-4B92-A692-9C5BB7996BD1}" srcId="{285DA890-F816-4DAA-88BB-F05B9D29EC60}" destId="{77DC0B27-AB30-4022-87DA-781E0C45A897}" srcOrd="5" destOrd="0" parTransId="{A20F00EB-AE7B-4932-A9A2-38DFD5A78DD5}" sibTransId="{30EA4DB1-28EA-41BB-8F4B-00B04A7F895B}"/>
    <dgm:cxn modelId="{1A821A9E-6B0F-4168-B157-721D6343958D}" type="presOf" srcId="{F92EDC2E-167E-4052-8FA8-C740DFABAD9D}" destId="{3CE86658-375C-4DE1-9F6D-F7D977E0B646}" srcOrd="1" destOrd="0" presId="urn:microsoft.com/office/officeart/2005/8/layout/process1"/>
    <dgm:cxn modelId="{B00EE99E-E876-46CC-9198-DF69D302B12C}" type="presOf" srcId="{3AAD98F7-8808-479F-9C27-A52451DFA93C}" destId="{DBFBA170-D27F-4FC4-AFE9-046974952EA7}" srcOrd="1" destOrd="0" presId="urn:microsoft.com/office/officeart/2005/8/layout/process1"/>
    <dgm:cxn modelId="{C250B4A4-6F43-4DB5-8611-5B3FC562E2F5}" type="presOf" srcId="{ECE441FE-1489-412C-9DB8-C69479B0D403}" destId="{680B4574-70C3-4DCF-A6C5-E501871E52FE}" srcOrd="1" destOrd="0" presId="urn:microsoft.com/office/officeart/2005/8/layout/process1"/>
    <dgm:cxn modelId="{1BA39DAD-5D7A-42D0-BFAD-28D62C8B5A81}" type="presOf" srcId="{5D160B0D-3C5D-4928-9458-3AC4A28C7C78}" destId="{AFC9CCD0-B89E-4A42-96B3-839FC65B7D3C}" srcOrd="0" destOrd="0" presId="urn:microsoft.com/office/officeart/2005/8/layout/process1"/>
    <dgm:cxn modelId="{9D9F2CC0-F203-4E11-BF84-8AAEC9A1F466}" type="presOf" srcId="{3AC8C0F2-C335-4CE3-B0ED-3723CDFC83F3}" destId="{5B5F19E0-9915-4D7D-931C-CF9ED4CF4480}" srcOrd="0" destOrd="0" presId="urn:microsoft.com/office/officeart/2005/8/layout/process1"/>
    <dgm:cxn modelId="{820CDFC1-84BD-4FB6-B382-9D7B03D7E2AA}" type="presOf" srcId="{65D53781-40B3-4559-9DED-B5EF6E9DDE80}" destId="{911D0EC9-F689-4C75-BF7B-31A391448A04}" srcOrd="0" destOrd="0" presId="urn:microsoft.com/office/officeart/2005/8/layout/process1"/>
    <dgm:cxn modelId="{95FD2AC3-4F47-4227-AF95-105E9BAADC4A}" type="presOf" srcId="{5D160B0D-3C5D-4928-9458-3AC4A28C7C78}" destId="{D683E885-3576-49E2-93F7-69B3A5144518}" srcOrd="1" destOrd="0" presId="urn:microsoft.com/office/officeart/2005/8/layout/process1"/>
    <dgm:cxn modelId="{4C62D0C6-54B1-4CEA-8986-FEEDF7ADBA6A}" srcId="{285DA890-F816-4DAA-88BB-F05B9D29EC60}" destId="{6EF23386-704B-4581-ABC1-1CAC5442F313}" srcOrd="4" destOrd="0" parTransId="{9593F696-0094-4978-88F6-12CF43B08ECF}" sibTransId="{3AAD98F7-8808-479F-9C27-A52451DFA93C}"/>
    <dgm:cxn modelId="{66D926CE-0306-42C8-9309-55506B7A17A4}" srcId="{285DA890-F816-4DAA-88BB-F05B9D29EC60}" destId="{3AC8C0F2-C335-4CE3-B0ED-3723CDFC83F3}" srcOrd="3" destOrd="0" parTransId="{361B3BFC-A732-457A-8175-DFCC8C698C69}" sibTransId="{ECE441FE-1489-412C-9DB8-C69479B0D403}"/>
    <dgm:cxn modelId="{0D494EE6-F4A3-4424-B254-89C9102CB64C}" srcId="{285DA890-F816-4DAA-88BB-F05B9D29EC60}" destId="{13747DB9-5CFE-4114-9415-5A3C2EBF17E2}" srcOrd="1" destOrd="0" parTransId="{7D4224D2-6144-48A5-8384-26BEF55D04AA}" sibTransId="{5D160B0D-3C5D-4928-9458-3AC4A28C7C78}"/>
    <dgm:cxn modelId="{DA3F62F2-BC8F-459F-B5E9-4EC9CD0189C0}" type="presOf" srcId="{8AA6AA8E-149A-4AE1-AAEB-9F8AC576689E}" destId="{0535B9B8-3CD5-42AF-8DC4-E12FE9BE34DE}" srcOrd="0" destOrd="0" presId="urn:microsoft.com/office/officeart/2005/8/layout/process1"/>
    <dgm:cxn modelId="{3E801FF9-A896-4EA5-8E63-5E1322CFDCB0}" srcId="{285DA890-F816-4DAA-88BB-F05B9D29EC60}" destId="{65D53781-40B3-4559-9DED-B5EF6E9DDE80}" srcOrd="2" destOrd="0" parTransId="{63781ADC-ADF2-4F9A-8F64-37C78C33D00E}" sibTransId="{8AA6AA8E-149A-4AE1-AAEB-9F8AC576689E}"/>
    <dgm:cxn modelId="{E56A92F9-2A13-4A4F-BF3D-F7BE4189F82B}" type="presOf" srcId="{285DA890-F816-4DAA-88BB-F05B9D29EC60}" destId="{1301CCB7-DFF8-44F0-8DA9-5550275959B9}" srcOrd="0" destOrd="0" presId="urn:microsoft.com/office/officeart/2005/8/layout/process1"/>
    <dgm:cxn modelId="{CBACAFFA-93B5-418E-9893-D3C78DA3263D}" type="presOf" srcId="{3AAD98F7-8808-479F-9C27-A52451DFA93C}" destId="{7C41B6D8-CDD1-47D7-BFAA-87EB746E1DAB}" srcOrd="0" destOrd="0" presId="urn:microsoft.com/office/officeart/2005/8/layout/process1"/>
    <dgm:cxn modelId="{B67E16FF-0B88-49D1-B9E2-E6489D94D63D}" type="presOf" srcId="{F92EDC2E-167E-4052-8FA8-C740DFABAD9D}" destId="{EA42F632-8528-469D-BD00-D8628DCD6175}" srcOrd="0" destOrd="0" presId="urn:microsoft.com/office/officeart/2005/8/layout/process1"/>
    <dgm:cxn modelId="{E191ACFF-80EF-4A46-89AF-E324E07B6887}" type="presOf" srcId="{ECE441FE-1489-412C-9DB8-C69479B0D403}" destId="{B7607456-E23C-4741-ABB7-4FCEF1D2C68A}" srcOrd="0" destOrd="0" presId="urn:microsoft.com/office/officeart/2005/8/layout/process1"/>
    <dgm:cxn modelId="{64844A5C-7D2D-4098-9DC7-1480B1126C33}" type="presParOf" srcId="{1301CCB7-DFF8-44F0-8DA9-5550275959B9}" destId="{CCF80E01-C165-47C1-B21C-F1F776F9BA8E}" srcOrd="0" destOrd="0" presId="urn:microsoft.com/office/officeart/2005/8/layout/process1"/>
    <dgm:cxn modelId="{B9541CD2-4FE0-496F-83CA-8DFF6C0BAB8C}" type="presParOf" srcId="{1301CCB7-DFF8-44F0-8DA9-5550275959B9}" destId="{EA42F632-8528-469D-BD00-D8628DCD6175}" srcOrd="1" destOrd="0" presId="urn:microsoft.com/office/officeart/2005/8/layout/process1"/>
    <dgm:cxn modelId="{EC56E141-E963-4634-926C-FD0110151925}" type="presParOf" srcId="{EA42F632-8528-469D-BD00-D8628DCD6175}" destId="{3CE86658-375C-4DE1-9F6D-F7D977E0B646}" srcOrd="0" destOrd="0" presId="urn:microsoft.com/office/officeart/2005/8/layout/process1"/>
    <dgm:cxn modelId="{75B02E0F-614B-4973-85BC-696F81680F77}" type="presParOf" srcId="{1301CCB7-DFF8-44F0-8DA9-5550275959B9}" destId="{F7240A10-BFCA-4814-876A-D11A4BE48EA5}" srcOrd="2" destOrd="0" presId="urn:microsoft.com/office/officeart/2005/8/layout/process1"/>
    <dgm:cxn modelId="{FFCA8417-DF3E-41A7-8B7F-8565988E58BC}" type="presParOf" srcId="{1301CCB7-DFF8-44F0-8DA9-5550275959B9}" destId="{AFC9CCD0-B89E-4A42-96B3-839FC65B7D3C}" srcOrd="3" destOrd="0" presId="urn:microsoft.com/office/officeart/2005/8/layout/process1"/>
    <dgm:cxn modelId="{E5F871F3-40D9-47F4-AA45-887D2F31F4F9}" type="presParOf" srcId="{AFC9CCD0-B89E-4A42-96B3-839FC65B7D3C}" destId="{D683E885-3576-49E2-93F7-69B3A5144518}" srcOrd="0" destOrd="0" presId="urn:microsoft.com/office/officeart/2005/8/layout/process1"/>
    <dgm:cxn modelId="{498B64A0-8D2C-4F6F-9483-3F687FF860EB}" type="presParOf" srcId="{1301CCB7-DFF8-44F0-8DA9-5550275959B9}" destId="{911D0EC9-F689-4C75-BF7B-31A391448A04}" srcOrd="4" destOrd="0" presId="urn:microsoft.com/office/officeart/2005/8/layout/process1"/>
    <dgm:cxn modelId="{DF3670A0-1275-4F89-951A-2F1CF3EEC314}" type="presParOf" srcId="{1301CCB7-DFF8-44F0-8DA9-5550275959B9}" destId="{0535B9B8-3CD5-42AF-8DC4-E12FE9BE34DE}" srcOrd="5" destOrd="0" presId="urn:microsoft.com/office/officeart/2005/8/layout/process1"/>
    <dgm:cxn modelId="{980BAC26-6FDE-4E1F-BBDF-097AEE9A1E1D}" type="presParOf" srcId="{0535B9B8-3CD5-42AF-8DC4-E12FE9BE34DE}" destId="{DE4319BB-5945-4D3F-AB12-C46724D29674}" srcOrd="0" destOrd="0" presId="urn:microsoft.com/office/officeart/2005/8/layout/process1"/>
    <dgm:cxn modelId="{3C4F3F70-DE49-4335-AC3A-21C48F096F58}" type="presParOf" srcId="{1301CCB7-DFF8-44F0-8DA9-5550275959B9}" destId="{5B5F19E0-9915-4D7D-931C-CF9ED4CF4480}" srcOrd="6" destOrd="0" presId="urn:microsoft.com/office/officeart/2005/8/layout/process1"/>
    <dgm:cxn modelId="{1CAC4456-40F4-4151-9904-7C52E7A79991}" type="presParOf" srcId="{1301CCB7-DFF8-44F0-8DA9-5550275959B9}" destId="{B7607456-E23C-4741-ABB7-4FCEF1D2C68A}" srcOrd="7" destOrd="0" presId="urn:microsoft.com/office/officeart/2005/8/layout/process1"/>
    <dgm:cxn modelId="{9C5FDC50-9BCD-4577-8852-3EF175804B8D}" type="presParOf" srcId="{B7607456-E23C-4741-ABB7-4FCEF1D2C68A}" destId="{680B4574-70C3-4DCF-A6C5-E501871E52FE}" srcOrd="0" destOrd="0" presId="urn:microsoft.com/office/officeart/2005/8/layout/process1"/>
    <dgm:cxn modelId="{7651B9A9-1EAF-4199-B8A3-F86CFBE6554C}" type="presParOf" srcId="{1301CCB7-DFF8-44F0-8DA9-5550275959B9}" destId="{5E6C0BF1-9CD6-4C18-8E34-9033B25737FC}" srcOrd="8" destOrd="0" presId="urn:microsoft.com/office/officeart/2005/8/layout/process1"/>
    <dgm:cxn modelId="{9BC754D9-4A99-435B-9CAF-7556F6CF5AA7}" type="presParOf" srcId="{1301CCB7-DFF8-44F0-8DA9-5550275959B9}" destId="{7C41B6D8-CDD1-47D7-BFAA-87EB746E1DAB}" srcOrd="9" destOrd="0" presId="urn:microsoft.com/office/officeart/2005/8/layout/process1"/>
    <dgm:cxn modelId="{2E1779C6-6BCA-4371-890A-A8094DB27AC7}" type="presParOf" srcId="{7C41B6D8-CDD1-47D7-BFAA-87EB746E1DAB}" destId="{DBFBA170-D27F-4FC4-AFE9-046974952EA7}" srcOrd="0" destOrd="0" presId="urn:microsoft.com/office/officeart/2005/8/layout/process1"/>
    <dgm:cxn modelId="{C1B8186B-303B-4127-9081-5188A7B8BDE9}" type="presParOf" srcId="{1301CCB7-DFF8-44F0-8DA9-5550275959B9}" destId="{0B39B055-2C15-4131-9BD1-3A1A3C128B5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7F4936-3DBE-4AB3-93C8-D3237126F425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5F9B903-1DA8-4619-AAC4-3088784A348D}">
      <dgm:prSet phldrT="[Texto]" custT="1"/>
      <dgm:spPr/>
      <dgm:t>
        <a:bodyPr/>
        <a:lstStyle/>
        <a:p>
          <a:r>
            <a:rPr lang="pt-BR" sz="4000" dirty="0"/>
            <a:t>PSICOPEDAGOGIA</a:t>
          </a:r>
        </a:p>
      </dgm:t>
    </dgm:pt>
    <dgm:pt modelId="{CC42E422-DFFB-4821-AF1A-A0F5ADC70A22}" type="parTrans" cxnId="{B51594A9-13AC-4032-965B-BF6F9D9051CA}">
      <dgm:prSet/>
      <dgm:spPr/>
      <dgm:t>
        <a:bodyPr/>
        <a:lstStyle/>
        <a:p>
          <a:endParaRPr lang="pt-BR"/>
        </a:p>
      </dgm:t>
    </dgm:pt>
    <dgm:pt modelId="{5DDE01F0-5348-41C9-B721-1E9C1B475CE9}" type="sibTrans" cxnId="{B51594A9-13AC-4032-965B-BF6F9D9051CA}">
      <dgm:prSet/>
      <dgm:spPr/>
      <dgm:t>
        <a:bodyPr/>
        <a:lstStyle/>
        <a:p>
          <a:endParaRPr lang="pt-BR"/>
        </a:p>
      </dgm:t>
    </dgm:pt>
    <dgm:pt modelId="{A6A74E3F-611D-42F9-B9C6-0B444C9D77BB}">
      <dgm:prSet phldrT="[Texto]"/>
      <dgm:spPr/>
      <dgm:t>
        <a:bodyPr/>
        <a:lstStyle/>
        <a:p>
          <a:r>
            <a:rPr lang="pt-BR" b="1" dirty="0"/>
            <a:t>CLÍNICA </a:t>
          </a:r>
        </a:p>
      </dgm:t>
    </dgm:pt>
    <dgm:pt modelId="{6D9D2116-7358-47FA-958A-E13B7241B5EA}" type="parTrans" cxnId="{B4A494F8-ADC2-4B4F-B949-023F89AFAEF7}">
      <dgm:prSet/>
      <dgm:spPr/>
      <dgm:t>
        <a:bodyPr/>
        <a:lstStyle/>
        <a:p>
          <a:endParaRPr lang="pt-BR"/>
        </a:p>
      </dgm:t>
    </dgm:pt>
    <dgm:pt modelId="{E4836569-4FDC-4623-ACDB-DC7675133560}" type="sibTrans" cxnId="{B4A494F8-ADC2-4B4F-B949-023F89AFAEF7}">
      <dgm:prSet/>
      <dgm:spPr/>
      <dgm:t>
        <a:bodyPr/>
        <a:lstStyle/>
        <a:p>
          <a:endParaRPr lang="pt-BR"/>
        </a:p>
      </dgm:t>
    </dgm:pt>
    <dgm:pt modelId="{79F42745-FBF1-4452-9BE0-2D8B86B13F50}">
      <dgm:prSet phldrT="[Texto]"/>
      <dgm:spPr>
        <a:solidFill>
          <a:srgbClr val="10AF4D"/>
        </a:solidFill>
      </dgm:spPr>
      <dgm:t>
        <a:bodyPr/>
        <a:lstStyle/>
        <a:p>
          <a:r>
            <a:rPr lang="pt-BR" b="1" dirty="0"/>
            <a:t>INSTITUCIONAL</a:t>
          </a:r>
        </a:p>
      </dgm:t>
    </dgm:pt>
    <dgm:pt modelId="{A564A0A3-5543-40C9-B6B3-5D4061109862}" type="parTrans" cxnId="{2760D13C-BC9D-4E67-A9D6-5F78990C7B74}">
      <dgm:prSet/>
      <dgm:spPr/>
      <dgm:t>
        <a:bodyPr/>
        <a:lstStyle/>
        <a:p>
          <a:endParaRPr lang="pt-BR"/>
        </a:p>
      </dgm:t>
    </dgm:pt>
    <dgm:pt modelId="{2501505A-16C0-4BE7-A733-4D6AD91F9A26}" type="sibTrans" cxnId="{2760D13C-BC9D-4E67-A9D6-5F78990C7B74}">
      <dgm:prSet/>
      <dgm:spPr/>
      <dgm:t>
        <a:bodyPr/>
        <a:lstStyle/>
        <a:p>
          <a:endParaRPr lang="pt-BR"/>
        </a:p>
      </dgm:t>
    </dgm:pt>
    <dgm:pt modelId="{D288A4DB-7B44-4375-B8A7-2EC50ADED90B}">
      <dgm:prSet phldrT="[Texto]"/>
      <dgm:spPr>
        <a:solidFill>
          <a:srgbClr val="C00000"/>
        </a:solidFill>
      </dgm:spPr>
      <dgm:t>
        <a:bodyPr/>
        <a:lstStyle/>
        <a:p>
          <a:r>
            <a:rPr lang="pt-BR" b="1" dirty="0"/>
            <a:t>EMPRESARIAL</a:t>
          </a:r>
        </a:p>
      </dgm:t>
    </dgm:pt>
    <dgm:pt modelId="{4AA8D461-E80B-449C-B282-F30CD2FEF3BA}" type="parTrans" cxnId="{0902E69A-ED20-41AC-8A3E-48E0A609B494}">
      <dgm:prSet/>
      <dgm:spPr/>
      <dgm:t>
        <a:bodyPr/>
        <a:lstStyle/>
        <a:p>
          <a:endParaRPr lang="pt-BR"/>
        </a:p>
      </dgm:t>
    </dgm:pt>
    <dgm:pt modelId="{5F03CAF5-69BE-4A70-9660-A085D896BC38}" type="sibTrans" cxnId="{0902E69A-ED20-41AC-8A3E-48E0A609B494}">
      <dgm:prSet/>
      <dgm:spPr/>
      <dgm:t>
        <a:bodyPr/>
        <a:lstStyle/>
        <a:p>
          <a:endParaRPr lang="pt-BR"/>
        </a:p>
      </dgm:t>
    </dgm:pt>
    <dgm:pt modelId="{0F2188CF-8462-42F4-8EAD-FC190A67C105}">
      <dgm:prSet phldrT="[Texto]"/>
      <dgm:spPr>
        <a:solidFill>
          <a:srgbClr val="7030A0"/>
        </a:solidFill>
      </dgm:spPr>
      <dgm:t>
        <a:bodyPr/>
        <a:lstStyle/>
        <a:p>
          <a:r>
            <a:rPr lang="pt-BR" b="1" dirty="0"/>
            <a:t>HOSPITALAR</a:t>
          </a:r>
        </a:p>
      </dgm:t>
    </dgm:pt>
    <dgm:pt modelId="{8D31A1C9-934B-4684-970D-20E13228E19F}" type="parTrans" cxnId="{9CC9A32E-DD6F-4668-9747-B86C95D05848}">
      <dgm:prSet/>
      <dgm:spPr/>
      <dgm:t>
        <a:bodyPr/>
        <a:lstStyle/>
        <a:p>
          <a:endParaRPr lang="pt-BR"/>
        </a:p>
      </dgm:t>
    </dgm:pt>
    <dgm:pt modelId="{BDE2DE93-5898-4523-85ED-16A0A54A93D3}" type="sibTrans" cxnId="{9CC9A32E-DD6F-4668-9747-B86C95D05848}">
      <dgm:prSet/>
      <dgm:spPr/>
      <dgm:t>
        <a:bodyPr/>
        <a:lstStyle/>
        <a:p>
          <a:endParaRPr lang="pt-BR"/>
        </a:p>
      </dgm:t>
    </dgm:pt>
    <dgm:pt modelId="{DE51146D-C947-41E8-AD6B-713345BBF5CF}" type="pres">
      <dgm:prSet presAssocID="{B17F4936-3DBE-4AB3-93C8-D3237126F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48B568-FD92-459A-9E71-62127EBBEC0C}" type="pres">
      <dgm:prSet presAssocID="{A5F9B903-1DA8-4619-AAC4-3088784A348D}" presName="hierRoot1" presStyleCnt="0">
        <dgm:presLayoutVars>
          <dgm:hierBranch val="init"/>
        </dgm:presLayoutVars>
      </dgm:prSet>
      <dgm:spPr/>
    </dgm:pt>
    <dgm:pt modelId="{6B07A049-2955-46F9-8595-487A3BC428B0}" type="pres">
      <dgm:prSet presAssocID="{A5F9B903-1DA8-4619-AAC4-3088784A348D}" presName="rootComposite1" presStyleCnt="0"/>
      <dgm:spPr/>
    </dgm:pt>
    <dgm:pt modelId="{1F3B0A0B-80EA-4BF5-8F4F-BFA290B024F3}" type="pres">
      <dgm:prSet presAssocID="{A5F9B903-1DA8-4619-AAC4-3088784A348D}" presName="rootText1" presStyleLbl="node0" presStyleIdx="0" presStyleCnt="1" custScaleX="172904">
        <dgm:presLayoutVars>
          <dgm:chPref val="3"/>
        </dgm:presLayoutVars>
      </dgm:prSet>
      <dgm:spPr/>
    </dgm:pt>
    <dgm:pt modelId="{0632C772-48A4-4EBB-A446-8785ECF47B5F}" type="pres">
      <dgm:prSet presAssocID="{A5F9B903-1DA8-4619-AAC4-3088784A348D}" presName="rootConnector1" presStyleLbl="node1" presStyleIdx="0" presStyleCnt="0"/>
      <dgm:spPr/>
    </dgm:pt>
    <dgm:pt modelId="{77FA4DEA-2443-4BFE-8B16-328F1E19C1CA}" type="pres">
      <dgm:prSet presAssocID="{A5F9B903-1DA8-4619-AAC4-3088784A348D}" presName="hierChild2" presStyleCnt="0"/>
      <dgm:spPr/>
    </dgm:pt>
    <dgm:pt modelId="{98AE3F01-B190-4F68-A8DA-812D2C7D7083}" type="pres">
      <dgm:prSet presAssocID="{6D9D2116-7358-47FA-958A-E13B7241B5EA}" presName="Name37" presStyleLbl="parChTrans1D2" presStyleIdx="0" presStyleCnt="4"/>
      <dgm:spPr/>
    </dgm:pt>
    <dgm:pt modelId="{722EF19F-F56D-496C-814C-F56721288DC8}" type="pres">
      <dgm:prSet presAssocID="{A6A74E3F-611D-42F9-B9C6-0B444C9D77BB}" presName="hierRoot2" presStyleCnt="0">
        <dgm:presLayoutVars>
          <dgm:hierBranch val="init"/>
        </dgm:presLayoutVars>
      </dgm:prSet>
      <dgm:spPr/>
    </dgm:pt>
    <dgm:pt modelId="{8C3E395E-F0AE-4420-87B2-2F61C325AA66}" type="pres">
      <dgm:prSet presAssocID="{A6A74E3F-611D-42F9-B9C6-0B444C9D77BB}" presName="rootComposite" presStyleCnt="0"/>
      <dgm:spPr/>
    </dgm:pt>
    <dgm:pt modelId="{4EC090C2-43A8-4B2E-BB6B-1F94D952E9C0}" type="pres">
      <dgm:prSet presAssocID="{A6A74E3F-611D-42F9-B9C6-0B444C9D77BB}" presName="rootText" presStyleLbl="node2" presStyleIdx="0" presStyleCnt="4">
        <dgm:presLayoutVars>
          <dgm:chPref val="3"/>
        </dgm:presLayoutVars>
      </dgm:prSet>
      <dgm:spPr/>
    </dgm:pt>
    <dgm:pt modelId="{15753293-7315-4845-90C0-BE5C9CDDFBD2}" type="pres">
      <dgm:prSet presAssocID="{A6A74E3F-611D-42F9-B9C6-0B444C9D77BB}" presName="rootConnector" presStyleLbl="node2" presStyleIdx="0" presStyleCnt="4"/>
      <dgm:spPr/>
    </dgm:pt>
    <dgm:pt modelId="{46E438D6-38B3-4DE3-A96F-8CB18412636E}" type="pres">
      <dgm:prSet presAssocID="{A6A74E3F-611D-42F9-B9C6-0B444C9D77BB}" presName="hierChild4" presStyleCnt="0"/>
      <dgm:spPr/>
    </dgm:pt>
    <dgm:pt modelId="{9A30D333-894E-41A1-AA80-E091E39BEFC0}" type="pres">
      <dgm:prSet presAssocID="{A6A74E3F-611D-42F9-B9C6-0B444C9D77BB}" presName="hierChild5" presStyleCnt="0"/>
      <dgm:spPr/>
    </dgm:pt>
    <dgm:pt modelId="{C7739D52-4F97-4A68-836F-53542004D4A8}" type="pres">
      <dgm:prSet presAssocID="{A564A0A3-5543-40C9-B6B3-5D4061109862}" presName="Name37" presStyleLbl="parChTrans1D2" presStyleIdx="1" presStyleCnt="4"/>
      <dgm:spPr/>
    </dgm:pt>
    <dgm:pt modelId="{67401018-95E2-4580-97E6-7DD137BEAE52}" type="pres">
      <dgm:prSet presAssocID="{79F42745-FBF1-4452-9BE0-2D8B86B13F50}" presName="hierRoot2" presStyleCnt="0">
        <dgm:presLayoutVars>
          <dgm:hierBranch val="init"/>
        </dgm:presLayoutVars>
      </dgm:prSet>
      <dgm:spPr/>
    </dgm:pt>
    <dgm:pt modelId="{BA107E59-0F11-4C6E-8046-FDC963405602}" type="pres">
      <dgm:prSet presAssocID="{79F42745-FBF1-4452-9BE0-2D8B86B13F50}" presName="rootComposite" presStyleCnt="0"/>
      <dgm:spPr/>
    </dgm:pt>
    <dgm:pt modelId="{65D5668B-C3F0-431E-BC19-1A2317D7E1A3}" type="pres">
      <dgm:prSet presAssocID="{79F42745-FBF1-4452-9BE0-2D8B86B13F50}" presName="rootText" presStyleLbl="node2" presStyleIdx="1" presStyleCnt="4">
        <dgm:presLayoutVars>
          <dgm:chPref val="3"/>
        </dgm:presLayoutVars>
      </dgm:prSet>
      <dgm:spPr/>
    </dgm:pt>
    <dgm:pt modelId="{6FF7AE17-37F9-4E97-99B6-F29B9EC3722C}" type="pres">
      <dgm:prSet presAssocID="{79F42745-FBF1-4452-9BE0-2D8B86B13F50}" presName="rootConnector" presStyleLbl="node2" presStyleIdx="1" presStyleCnt="4"/>
      <dgm:spPr/>
    </dgm:pt>
    <dgm:pt modelId="{66F29EEA-E2AB-47CC-882F-006EFDE198D5}" type="pres">
      <dgm:prSet presAssocID="{79F42745-FBF1-4452-9BE0-2D8B86B13F50}" presName="hierChild4" presStyleCnt="0"/>
      <dgm:spPr/>
    </dgm:pt>
    <dgm:pt modelId="{5F18FBCB-74A4-443E-9E13-A90FEE0112DE}" type="pres">
      <dgm:prSet presAssocID="{79F42745-FBF1-4452-9BE0-2D8B86B13F50}" presName="hierChild5" presStyleCnt="0"/>
      <dgm:spPr/>
    </dgm:pt>
    <dgm:pt modelId="{E471BDE6-B790-46B1-8C8C-63EAC59294DC}" type="pres">
      <dgm:prSet presAssocID="{4AA8D461-E80B-449C-B282-F30CD2FEF3BA}" presName="Name37" presStyleLbl="parChTrans1D2" presStyleIdx="2" presStyleCnt="4"/>
      <dgm:spPr/>
    </dgm:pt>
    <dgm:pt modelId="{7D998AA7-1E6E-42DC-BCB1-EDC1A8DBDE5D}" type="pres">
      <dgm:prSet presAssocID="{D288A4DB-7B44-4375-B8A7-2EC50ADED90B}" presName="hierRoot2" presStyleCnt="0">
        <dgm:presLayoutVars>
          <dgm:hierBranch val="init"/>
        </dgm:presLayoutVars>
      </dgm:prSet>
      <dgm:spPr/>
    </dgm:pt>
    <dgm:pt modelId="{D9F5F26F-D631-4937-AB12-BF5A0857E7C4}" type="pres">
      <dgm:prSet presAssocID="{D288A4DB-7B44-4375-B8A7-2EC50ADED90B}" presName="rootComposite" presStyleCnt="0"/>
      <dgm:spPr/>
    </dgm:pt>
    <dgm:pt modelId="{5A200C28-CCC6-4CD2-98E0-47A11DED9B4D}" type="pres">
      <dgm:prSet presAssocID="{D288A4DB-7B44-4375-B8A7-2EC50ADED90B}" presName="rootText" presStyleLbl="node2" presStyleIdx="2" presStyleCnt="4">
        <dgm:presLayoutVars>
          <dgm:chPref val="3"/>
        </dgm:presLayoutVars>
      </dgm:prSet>
      <dgm:spPr/>
    </dgm:pt>
    <dgm:pt modelId="{83264CE8-5B90-48DF-B027-04D922B56D5F}" type="pres">
      <dgm:prSet presAssocID="{D288A4DB-7B44-4375-B8A7-2EC50ADED90B}" presName="rootConnector" presStyleLbl="node2" presStyleIdx="2" presStyleCnt="4"/>
      <dgm:spPr/>
    </dgm:pt>
    <dgm:pt modelId="{054467BF-790A-4733-86A2-0F78BC381E94}" type="pres">
      <dgm:prSet presAssocID="{D288A4DB-7B44-4375-B8A7-2EC50ADED90B}" presName="hierChild4" presStyleCnt="0"/>
      <dgm:spPr/>
    </dgm:pt>
    <dgm:pt modelId="{998AA8B1-3BBF-4F99-A846-2149B736A267}" type="pres">
      <dgm:prSet presAssocID="{D288A4DB-7B44-4375-B8A7-2EC50ADED90B}" presName="hierChild5" presStyleCnt="0"/>
      <dgm:spPr/>
    </dgm:pt>
    <dgm:pt modelId="{6664374B-5B76-4537-BA02-C75C94798BAC}" type="pres">
      <dgm:prSet presAssocID="{8D31A1C9-934B-4684-970D-20E13228E19F}" presName="Name37" presStyleLbl="parChTrans1D2" presStyleIdx="3" presStyleCnt="4"/>
      <dgm:spPr/>
    </dgm:pt>
    <dgm:pt modelId="{7EB31F21-A350-4A34-BBC8-CFEC69D57AB1}" type="pres">
      <dgm:prSet presAssocID="{0F2188CF-8462-42F4-8EAD-FC190A67C105}" presName="hierRoot2" presStyleCnt="0">
        <dgm:presLayoutVars>
          <dgm:hierBranch val="init"/>
        </dgm:presLayoutVars>
      </dgm:prSet>
      <dgm:spPr/>
    </dgm:pt>
    <dgm:pt modelId="{0FA73DC0-EAFF-41DE-8ABE-913AF692DA2B}" type="pres">
      <dgm:prSet presAssocID="{0F2188CF-8462-42F4-8EAD-FC190A67C105}" presName="rootComposite" presStyleCnt="0"/>
      <dgm:spPr/>
    </dgm:pt>
    <dgm:pt modelId="{10E34E17-BAA2-4090-94AA-A825A4B2E8AE}" type="pres">
      <dgm:prSet presAssocID="{0F2188CF-8462-42F4-8EAD-FC190A67C105}" presName="rootText" presStyleLbl="node2" presStyleIdx="3" presStyleCnt="4">
        <dgm:presLayoutVars>
          <dgm:chPref val="3"/>
        </dgm:presLayoutVars>
      </dgm:prSet>
      <dgm:spPr/>
    </dgm:pt>
    <dgm:pt modelId="{8C0EC411-9CE9-4565-9DC0-9BE11771469C}" type="pres">
      <dgm:prSet presAssocID="{0F2188CF-8462-42F4-8EAD-FC190A67C105}" presName="rootConnector" presStyleLbl="node2" presStyleIdx="3" presStyleCnt="4"/>
      <dgm:spPr/>
    </dgm:pt>
    <dgm:pt modelId="{4033C61C-CF24-4FC6-A866-448551856565}" type="pres">
      <dgm:prSet presAssocID="{0F2188CF-8462-42F4-8EAD-FC190A67C105}" presName="hierChild4" presStyleCnt="0"/>
      <dgm:spPr/>
    </dgm:pt>
    <dgm:pt modelId="{5D4A8BD4-71EF-4AC5-A3AF-9CA315904A3F}" type="pres">
      <dgm:prSet presAssocID="{0F2188CF-8462-42F4-8EAD-FC190A67C105}" presName="hierChild5" presStyleCnt="0"/>
      <dgm:spPr/>
    </dgm:pt>
    <dgm:pt modelId="{CD520B1C-3192-4461-87AE-A953B2B02042}" type="pres">
      <dgm:prSet presAssocID="{A5F9B903-1DA8-4619-AAC4-3088784A348D}" presName="hierChild3" presStyleCnt="0"/>
      <dgm:spPr/>
    </dgm:pt>
  </dgm:ptLst>
  <dgm:cxnLst>
    <dgm:cxn modelId="{A68DE923-00C1-4A72-B68C-965F8E37EC9D}" type="presOf" srcId="{79F42745-FBF1-4452-9BE0-2D8B86B13F50}" destId="{65D5668B-C3F0-431E-BC19-1A2317D7E1A3}" srcOrd="0" destOrd="0" presId="urn:microsoft.com/office/officeart/2005/8/layout/orgChart1"/>
    <dgm:cxn modelId="{9CC9A32E-DD6F-4668-9747-B86C95D05848}" srcId="{A5F9B903-1DA8-4619-AAC4-3088784A348D}" destId="{0F2188CF-8462-42F4-8EAD-FC190A67C105}" srcOrd="3" destOrd="0" parTransId="{8D31A1C9-934B-4684-970D-20E13228E19F}" sibTransId="{BDE2DE93-5898-4523-85ED-16A0A54A93D3}"/>
    <dgm:cxn modelId="{3340F836-DFEF-4A66-8467-9A4FE1FCEF1C}" type="presOf" srcId="{D288A4DB-7B44-4375-B8A7-2EC50ADED90B}" destId="{5A200C28-CCC6-4CD2-98E0-47A11DED9B4D}" srcOrd="0" destOrd="0" presId="urn:microsoft.com/office/officeart/2005/8/layout/orgChart1"/>
    <dgm:cxn modelId="{2760D13C-BC9D-4E67-A9D6-5F78990C7B74}" srcId="{A5F9B903-1DA8-4619-AAC4-3088784A348D}" destId="{79F42745-FBF1-4452-9BE0-2D8B86B13F50}" srcOrd="1" destOrd="0" parTransId="{A564A0A3-5543-40C9-B6B3-5D4061109862}" sibTransId="{2501505A-16C0-4BE7-A733-4D6AD91F9A26}"/>
    <dgm:cxn modelId="{72940A69-4324-4491-8327-18726FB68B06}" type="presOf" srcId="{A5F9B903-1DA8-4619-AAC4-3088784A348D}" destId="{0632C772-48A4-4EBB-A446-8785ECF47B5F}" srcOrd="1" destOrd="0" presId="urn:microsoft.com/office/officeart/2005/8/layout/orgChart1"/>
    <dgm:cxn modelId="{6A9B556A-9A7F-4C20-94B1-03F1E5E643FA}" type="presOf" srcId="{D288A4DB-7B44-4375-B8A7-2EC50ADED90B}" destId="{83264CE8-5B90-48DF-B027-04D922B56D5F}" srcOrd="1" destOrd="0" presId="urn:microsoft.com/office/officeart/2005/8/layout/orgChart1"/>
    <dgm:cxn modelId="{ACFC3D71-AE7C-43CC-BE9D-527CE4DCC132}" type="presOf" srcId="{A6A74E3F-611D-42F9-B9C6-0B444C9D77BB}" destId="{15753293-7315-4845-90C0-BE5C9CDDFBD2}" srcOrd="1" destOrd="0" presId="urn:microsoft.com/office/officeart/2005/8/layout/orgChart1"/>
    <dgm:cxn modelId="{32850B56-B90E-4454-AD07-E24BD5AA4060}" type="presOf" srcId="{A5F9B903-1DA8-4619-AAC4-3088784A348D}" destId="{1F3B0A0B-80EA-4BF5-8F4F-BFA290B024F3}" srcOrd="0" destOrd="0" presId="urn:microsoft.com/office/officeart/2005/8/layout/orgChart1"/>
    <dgm:cxn modelId="{ED540358-EB23-48AB-97F8-DB93103FB551}" type="presOf" srcId="{A6A74E3F-611D-42F9-B9C6-0B444C9D77BB}" destId="{4EC090C2-43A8-4B2E-BB6B-1F94D952E9C0}" srcOrd="0" destOrd="0" presId="urn:microsoft.com/office/officeart/2005/8/layout/orgChart1"/>
    <dgm:cxn modelId="{0902E69A-ED20-41AC-8A3E-48E0A609B494}" srcId="{A5F9B903-1DA8-4619-AAC4-3088784A348D}" destId="{D288A4DB-7B44-4375-B8A7-2EC50ADED90B}" srcOrd="2" destOrd="0" parTransId="{4AA8D461-E80B-449C-B282-F30CD2FEF3BA}" sibTransId="{5F03CAF5-69BE-4A70-9660-A085D896BC38}"/>
    <dgm:cxn modelId="{A438DF9E-632F-4951-8B9C-031CD401D33C}" type="presOf" srcId="{B17F4936-3DBE-4AB3-93C8-D3237126F425}" destId="{DE51146D-C947-41E8-AD6B-713345BBF5CF}" srcOrd="0" destOrd="0" presId="urn:microsoft.com/office/officeart/2005/8/layout/orgChart1"/>
    <dgm:cxn modelId="{B51594A9-13AC-4032-965B-BF6F9D9051CA}" srcId="{B17F4936-3DBE-4AB3-93C8-D3237126F425}" destId="{A5F9B903-1DA8-4619-AAC4-3088784A348D}" srcOrd="0" destOrd="0" parTransId="{CC42E422-DFFB-4821-AF1A-A0F5ADC70A22}" sibTransId="{5DDE01F0-5348-41C9-B721-1E9C1B475CE9}"/>
    <dgm:cxn modelId="{8D41AAB6-91E4-4869-AED1-656864AEA507}" type="presOf" srcId="{0F2188CF-8462-42F4-8EAD-FC190A67C105}" destId="{8C0EC411-9CE9-4565-9DC0-9BE11771469C}" srcOrd="1" destOrd="0" presId="urn:microsoft.com/office/officeart/2005/8/layout/orgChart1"/>
    <dgm:cxn modelId="{7D3F08CF-4876-485B-B276-B4A947F1F598}" type="presOf" srcId="{4AA8D461-E80B-449C-B282-F30CD2FEF3BA}" destId="{E471BDE6-B790-46B1-8C8C-63EAC59294DC}" srcOrd="0" destOrd="0" presId="urn:microsoft.com/office/officeart/2005/8/layout/orgChart1"/>
    <dgm:cxn modelId="{D4B5A8D4-D5DE-41E5-B3FC-2261B47D0CD4}" type="presOf" srcId="{0F2188CF-8462-42F4-8EAD-FC190A67C105}" destId="{10E34E17-BAA2-4090-94AA-A825A4B2E8AE}" srcOrd="0" destOrd="0" presId="urn:microsoft.com/office/officeart/2005/8/layout/orgChart1"/>
    <dgm:cxn modelId="{02842BD7-CFD3-4395-8B99-A796B1B437C7}" type="presOf" srcId="{8D31A1C9-934B-4684-970D-20E13228E19F}" destId="{6664374B-5B76-4537-BA02-C75C94798BAC}" srcOrd="0" destOrd="0" presId="urn:microsoft.com/office/officeart/2005/8/layout/orgChart1"/>
    <dgm:cxn modelId="{1CDDBCE0-B368-480B-B488-4941AB80C169}" type="presOf" srcId="{79F42745-FBF1-4452-9BE0-2D8B86B13F50}" destId="{6FF7AE17-37F9-4E97-99B6-F29B9EC3722C}" srcOrd="1" destOrd="0" presId="urn:microsoft.com/office/officeart/2005/8/layout/orgChart1"/>
    <dgm:cxn modelId="{09A7FFE6-1BF2-44A7-97D7-2C86E8B67479}" type="presOf" srcId="{6D9D2116-7358-47FA-958A-E13B7241B5EA}" destId="{98AE3F01-B190-4F68-A8DA-812D2C7D7083}" srcOrd="0" destOrd="0" presId="urn:microsoft.com/office/officeart/2005/8/layout/orgChart1"/>
    <dgm:cxn modelId="{51F600EE-55BC-4914-9D0E-5BD894DB0042}" type="presOf" srcId="{A564A0A3-5543-40C9-B6B3-5D4061109862}" destId="{C7739D52-4F97-4A68-836F-53542004D4A8}" srcOrd="0" destOrd="0" presId="urn:microsoft.com/office/officeart/2005/8/layout/orgChart1"/>
    <dgm:cxn modelId="{B4A494F8-ADC2-4B4F-B949-023F89AFAEF7}" srcId="{A5F9B903-1DA8-4619-AAC4-3088784A348D}" destId="{A6A74E3F-611D-42F9-B9C6-0B444C9D77BB}" srcOrd="0" destOrd="0" parTransId="{6D9D2116-7358-47FA-958A-E13B7241B5EA}" sibTransId="{E4836569-4FDC-4623-ACDB-DC7675133560}"/>
    <dgm:cxn modelId="{D171482D-6B10-4229-A78A-E0AAB9FADE73}" type="presParOf" srcId="{DE51146D-C947-41E8-AD6B-713345BBF5CF}" destId="{0A48B568-FD92-459A-9E71-62127EBBEC0C}" srcOrd="0" destOrd="0" presId="urn:microsoft.com/office/officeart/2005/8/layout/orgChart1"/>
    <dgm:cxn modelId="{352D66AF-54BC-465D-8CA9-538B0AA5E232}" type="presParOf" srcId="{0A48B568-FD92-459A-9E71-62127EBBEC0C}" destId="{6B07A049-2955-46F9-8595-487A3BC428B0}" srcOrd="0" destOrd="0" presId="urn:microsoft.com/office/officeart/2005/8/layout/orgChart1"/>
    <dgm:cxn modelId="{21542A9B-FB17-4DF6-B609-BB9061E9624D}" type="presParOf" srcId="{6B07A049-2955-46F9-8595-487A3BC428B0}" destId="{1F3B0A0B-80EA-4BF5-8F4F-BFA290B024F3}" srcOrd="0" destOrd="0" presId="urn:microsoft.com/office/officeart/2005/8/layout/orgChart1"/>
    <dgm:cxn modelId="{3E3B1B59-D50B-4C03-9973-094B5EE3E105}" type="presParOf" srcId="{6B07A049-2955-46F9-8595-487A3BC428B0}" destId="{0632C772-48A4-4EBB-A446-8785ECF47B5F}" srcOrd="1" destOrd="0" presId="urn:microsoft.com/office/officeart/2005/8/layout/orgChart1"/>
    <dgm:cxn modelId="{D96EE2AA-1632-4A11-9912-61DACD3A9E1B}" type="presParOf" srcId="{0A48B568-FD92-459A-9E71-62127EBBEC0C}" destId="{77FA4DEA-2443-4BFE-8B16-328F1E19C1CA}" srcOrd="1" destOrd="0" presId="urn:microsoft.com/office/officeart/2005/8/layout/orgChart1"/>
    <dgm:cxn modelId="{272D5280-69D1-4810-AE0B-26B869177D00}" type="presParOf" srcId="{77FA4DEA-2443-4BFE-8B16-328F1E19C1CA}" destId="{98AE3F01-B190-4F68-A8DA-812D2C7D7083}" srcOrd="0" destOrd="0" presId="urn:microsoft.com/office/officeart/2005/8/layout/orgChart1"/>
    <dgm:cxn modelId="{D3DDF2D9-DCD6-492D-8B29-CB8BC7A5364E}" type="presParOf" srcId="{77FA4DEA-2443-4BFE-8B16-328F1E19C1CA}" destId="{722EF19F-F56D-496C-814C-F56721288DC8}" srcOrd="1" destOrd="0" presId="urn:microsoft.com/office/officeart/2005/8/layout/orgChart1"/>
    <dgm:cxn modelId="{18DC31D4-4952-4355-84F3-523591E3AB17}" type="presParOf" srcId="{722EF19F-F56D-496C-814C-F56721288DC8}" destId="{8C3E395E-F0AE-4420-87B2-2F61C325AA66}" srcOrd="0" destOrd="0" presId="urn:microsoft.com/office/officeart/2005/8/layout/orgChart1"/>
    <dgm:cxn modelId="{899929CD-DFD5-4E55-BB0E-C7A2C04BA5EB}" type="presParOf" srcId="{8C3E395E-F0AE-4420-87B2-2F61C325AA66}" destId="{4EC090C2-43A8-4B2E-BB6B-1F94D952E9C0}" srcOrd="0" destOrd="0" presId="urn:microsoft.com/office/officeart/2005/8/layout/orgChart1"/>
    <dgm:cxn modelId="{BFFF0FD6-4ECD-4848-A873-FE77DCB1499D}" type="presParOf" srcId="{8C3E395E-F0AE-4420-87B2-2F61C325AA66}" destId="{15753293-7315-4845-90C0-BE5C9CDDFBD2}" srcOrd="1" destOrd="0" presId="urn:microsoft.com/office/officeart/2005/8/layout/orgChart1"/>
    <dgm:cxn modelId="{53F48693-1C91-4E1A-ABEF-BA485A5D79E7}" type="presParOf" srcId="{722EF19F-F56D-496C-814C-F56721288DC8}" destId="{46E438D6-38B3-4DE3-A96F-8CB18412636E}" srcOrd="1" destOrd="0" presId="urn:microsoft.com/office/officeart/2005/8/layout/orgChart1"/>
    <dgm:cxn modelId="{223DA470-56D2-4B49-AA88-3F559D4C7F72}" type="presParOf" srcId="{722EF19F-F56D-496C-814C-F56721288DC8}" destId="{9A30D333-894E-41A1-AA80-E091E39BEFC0}" srcOrd="2" destOrd="0" presId="urn:microsoft.com/office/officeart/2005/8/layout/orgChart1"/>
    <dgm:cxn modelId="{A8334723-0BA8-40F3-9B98-F9E0C3E2E8A8}" type="presParOf" srcId="{77FA4DEA-2443-4BFE-8B16-328F1E19C1CA}" destId="{C7739D52-4F97-4A68-836F-53542004D4A8}" srcOrd="2" destOrd="0" presId="urn:microsoft.com/office/officeart/2005/8/layout/orgChart1"/>
    <dgm:cxn modelId="{A80297F9-57DF-45E2-8256-067FC6A9503D}" type="presParOf" srcId="{77FA4DEA-2443-4BFE-8B16-328F1E19C1CA}" destId="{67401018-95E2-4580-97E6-7DD137BEAE52}" srcOrd="3" destOrd="0" presId="urn:microsoft.com/office/officeart/2005/8/layout/orgChart1"/>
    <dgm:cxn modelId="{4E3AB03C-3389-49A7-85FB-C5A71BE24DF5}" type="presParOf" srcId="{67401018-95E2-4580-97E6-7DD137BEAE52}" destId="{BA107E59-0F11-4C6E-8046-FDC963405602}" srcOrd="0" destOrd="0" presId="urn:microsoft.com/office/officeart/2005/8/layout/orgChart1"/>
    <dgm:cxn modelId="{F5943EA7-041D-4F76-961E-31CFFFC35374}" type="presParOf" srcId="{BA107E59-0F11-4C6E-8046-FDC963405602}" destId="{65D5668B-C3F0-431E-BC19-1A2317D7E1A3}" srcOrd="0" destOrd="0" presId="urn:microsoft.com/office/officeart/2005/8/layout/orgChart1"/>
    <dgm:cxn modelId="{CDC53ACD-6D26-4BCE-80C1-DA7CA64850CA}" type="presParOf" srcId="{BA107E59-0F11-4C6E-8046-FDC963405602}" destId="{6FF7AE17-37F9-4E97-99B6-F29B9EC3722C}" srcOrd="1" destOrd="0" presId="urn:microsoft.com/office/officeart/2005/8/layout/orgChart1"/>
    <dgm:cxn modelId="{5BD1E5A2-F45D-4ECC-92EC-FEA55EB00B2F}" type="presParOf" srcId="{67401018-95E2-4580-97E6-7DD137BEAE52}" destId="{66F29EEA-E2AB-47CC-882F-006EFDE198D5}" srcOrd="1" destOrd="0" presId="urn:microsoft.com/office/officeart/2005/8/layout/orgChart1"/>
    <dgm:cxn modelId="{949ACABF-79E9-4E6B-8F07-F125F70417D4}" type="presParOf" srcId="{67401018-95E2-4580-97E6-7DD137BEAE52}" destId="{5F18FBCB-74A4-443E-9E13-A90FEE0112DE}" srcOrd="2" destOrd="0" presId="urn:microsoft.com/office/officeart/2005/8/layout/orgChart1"/>
    <dgm:cxn modelId="{F9BCED55-FC91-44EC-9331-EBC143D4210F}" type="presParOf" srcId="{77FA4DEA-2443-4BFE-8B16-328F1E19C1CA}" destId="{E471BDE6-B790-46B1-8C8C-63EAC59294DC}" srcOrd="4" destOrd="0" presId="urn:microsoft.com/office/officeart/2005/8/layout/orgChart1"/>
    <dgm:cxn modelId="{6C691E1A-02EE-4674-A0ED-E5701B198156}" type="presParOf" srcId="{77FA4DEA-2443-4BFE-8B16-328F1E19C1CA}" destId="{7D998AA7-1E6E-42DC-BCB1-EDC1A8DBDE5D}" srcOrd="5" destOrd="0" presId="urn:microsoft.com/office/officeart/2005/8/layout/orgChart1"/>
    <dgm:cxn modelId="{DC26A813-AE12-4EDB-A8F1-CEAC17D7F806}" type="presParOf" srcId="{7D998AA7-1E6E-42DC-BCB1-EDC1A8DBDE5D}" destId="{D9F5F26F-D631-4937-AB12-BF5A0857E7C4}" srcOrd="0" destOrd="0" presId="urn:microsoft.com/office/officeart/2005/8/layout/orgChart1"/>
    <dgm:cxn modelId="{CC9D5607-5A76-48DA-9952-F92A4D4BE69A}" type="presParOf" srcId="{D9F5F26F-D631-4937-AB12-BF5A0857E7C4}" destId="{5A200C28-CCC6-4CD2-98E0-47A11DED9B4D}" srcOrd="0" destOrd="0" presId="urn:microsoft.com/office/officeart/2005/8/layout/orgChart1"/>
    <dgm:cxn modelId="{71840B92-B06B-48F9-96F4-3ABA8F9F82CE}" type="presParOf" srcId="{D9F5F26F-D631-4937-AB12-BF5A0857E7C4}" destId="{83264CE8-5B90-48DF-B027-04D922B56D5F}" srcOrd="1" destOrd="0" presId="urn:microsoft.com/office/officeart/2005/8/layout/orgChart1"/>
    <dgm:cxn modelId="{C37EA990-E721-4844-B72D-C6E7A55EB175}" type="presParOf" srcId="{7D998AA7-1E6E-42DC-BCB1-EDC1A8DBDE5D}" destId="{054467BF-790A-4733-86A2-0F78BC381E94}" srcOrd="1" destOrd="0" presId="urn:microsoft.com/office/officeart/2005/8/layout/orgChart1"/>
    <dgm:cxn modelId="{0CBA43DB-A70F-421D-A31B-F2D2EE438A8E}" type="presParOf" srcId="{7D998AA7-1E6E-42DC-BCB1-EDC1A8DBDE5D}" destId="{998AA8B1-3BBF-4F99-A846-2149B736A267}" srcOrd="2" destOrd="0" presId="urn:microsoft.com/office/officeart/2005/8/layout/orgChart1"/>
    <dgm:cxn modelId="{DE56067C-3E11-417A-883E-2FD7F14B3EA1}" type="presParOf" srcId="{77FA4DEA-2443-4BFE-8B16-328F1E19C1CA}" destId="{6664374B-5B76-4537-BA02-C75C94798BAC}" srcOrd="6" destOrd="0" presId="urn:microsoft.com/office/officeart/2005/8/layout/orgChart1"/>
    <dgm:cxn modelId="{EF82640A-F3D8-4040-9358-B9C875833A7D}" type="presParOf" srcId="{77FA4DEA-2443-4BFE-8B16-328F1E19C1CA}" destId="{7EB31F21-A350-4A34-BBC8-CFEC69D57AB1}" srcOrd="7" destOrd="0" presId="urn:microsoft.com/office/officeart/2005/8/layout/orgChart1"/>
    <dgm:cxn modelId="{A1D73C42-5273-49E5-9B66-99C091F12C22}" type="presParOf" srcId="{7EB31F21-A350-4A34-BBC8-CFEC69D57AB1}" destId="{0FA73DC0-EAFF-41DE-8ABE-913AF692DA2B}" srcOrd="0" destOrd="0" presId="urn:microsoft.com/office/officeart/2005/8/layout/orgChart1"/>
    <dgm:cxn modelId="{80DFEE78-29C3-462E-A930-AA4EB9E00A2D}" type="presParOf" srcId="{0FA73DC0-EAFF-41DE-8ABE-913AF692DA2B}" destId="{10E34E17-BAA2-4090-94AA-A825A4B2E8AE}" srcOrd="0" destOrd="0" presId="urn:microsoft.com/office/officeart/2005/8/layout/orgChart1"/>
    <dgm:cxn modelId="{227F8014-9621-494D-A20E-F1307DD09EC3}" type="presParOf" srcId="{0FA73DC0-EAFF-41DE-8ABE-913AF692DA2B}" destId="{8C0EC411-9CE9-4565-9DC0-9BE11771469C}" srcOrd="1" destOrd="0" presId="urn:microsoft.com/office/officeart/2005/8/layout/orgChart1"/>
    <dgm:cxn modelId="{98150118-681A-4737-9F36-67F820C9DA49}" type="presParOf" srcId="{7EB31F21-A350-4A34-BBC8-CFEC69D57AB1}" destId="{4033C61C-CF24-4FC6-A866-448551856565}" srcOrd="1" destOrd="0" presId="urn:microsoft.com/office/officeart/2005/8/layout/orgChart1"/>
    <dgm:cxn modelId="{25893225-EAAF-4F04-BD15-6318EA829710}" type="presParOf" srcId="{7EB31F21-A350-4A34-BBC8-CFEC69D57AB1}" destId="{5D4A8BD4-71EF-4AC5-A3AF-9CA315904A3F}" srcOrd="2" destOrd="0" presId="urn:microsoft.com/office/officeart/2005/8/layout/orgChart1"/>
    <dgm:cxn modelId="{38DD8F3E-5289-4839-82C5-B64BE9C7D755}" type="presParOf" srcId="{0A48B568-FD92-459A-9E71-62127EBBEC0C}" destId="{CD520B1C-3192-4461-87AE-A953B2B0204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DA890-F816-4DAA-88BB-F05B9D29EC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A280F8-1A68-4CEA-B3CE-61992BCCEAE2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72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gm:t>
    </dgm:pt>
    <dgm:pt modelId="{1DC20F42-734A-4FF5-88CB-ED451CE7B5CA}" type="parTrans" cxnId="{F88B9367-9A39-4189-962B-C632EB97E532}">
      <dgm:prSet/>
      <dgm:spPr/>
      <dgm:t>
        <a:bodyPr/>
        <a:lstStyle/>
        <a:p>
          <a:endParaRPr lang="pt-BR"/>
        </a:p>
      </dgm:t>
    </dgm:pt>
    <dgm:pt modelId="{F92EDC2E-167E-4052-8FA8-C740DFABAD9D}" type="sibTrans" cxnId="{F88B9367-9A39-4189-962B-C632EB97E532}">
      <dgm:prSet/>
      <dgm:spPr/>
      <dgm:t>
        <a:bodyPr/>
        <a:lstStyle/>
        <a:p>
          <a:endParaRPr lang="pt-BR"/>
        </a:p>
      </dgm:t>
    </dgm:pt>
    <dgm:pt modelId="{13747DB9-5CFE-4114-9415-5A3C2EBF17E2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2</a:t>
          </a:r>
        </a:p>
      </dgm:t>
    </dgm:pt>
    <dgm:pt modelId="{7D4224D2-6144-48A5-8384-26BEF55D04AA}" type="parTrans" cxnId="{0D494EE6-F4A3-4424-B254-89C9102CB64C}">
      <dgm:prSet/>
      <dgm:spPr/>
      <dgm:t>
        <a:bodyPr/>
        <a:lstStyle/>
        <a:p>
          <a:endParaRPr lang="pt-BR"/>
        </a:p>
      </dgm:t>
    </dgm:pt>
    <dgm:pt modelId="{5D160B0D-3C5D-4928-9458-3AC4A28C7C78}" type="sibTrans" cxnId="{0D494EE6-F4A3-4424-B254-89C9102CB64C}">
      <dgm:prSet/>
      <dgm:spPr/>
      <dgm:t>
        <a:bodyPr/>
        <a:lstStyle/>
        <a:p>
          <a:endParaRPr lang="pt-BR"/>
        </a:p>
      </dgm:t>
    </dgm:pt>
    <dgm:pt modelId="{65D53781-40B3-4559-9DED-B5EF6E9DDE80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3</a:t>
          </a:r>
        </a:p>
      </dgm:t>
    </dgm:pt>
    <dgm:pt modelId="{63781ADC-ADF2-4F9A-8F64-37C78C33D00E}" type="parTrans" cxnId="{3E801FF9-A896-4EA5-8E63-5E1322CFDCB0}">
      <dgm:prSet/>
      <dgm:spPr/>
      <dgm:t>
        <a:bodyPr/>
        <a:lstStyle/>
        <a:p>
          <a:endParaRPr lang="pt-BR"/>
        </a:p>
      </dgm:t>
    </dgm:pt>
    <dgm:pt modelId="{8AA6AA8E-149A-4AE1-AAEB-9F8AC576689E}" type="sibTrans" cxnId="{3E801FF9-A896-4EA5-8E63-5E1322CFDCB0}">
      <dgm:prSet/>
      <dgm:spPr/>
      <dgm:t>
        <a:bodyPr/>
        <a:lstStyle/>
        <a:p>
          <a:endParaRPr lang="pt-BR"/>
        </a:p>
      </dgm:t>
    </dgm:pt>
    <dgm:pt modelId="{77DC0B27-AB30-4022-87DA-781E0C45A897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6</a:t>
          </a:r>
        </a:p>
      </dgm:t>
    </dgm:pt>
    <dgm:pt modelId="{A20F00EB-AE7B-4932-A9A2-38DFD5A78DD5}" type="parTrans" cxnId="{7A8BE475-27A6-4B92-A692-9C5BB7996BD1}">
      <dgm:prSet/>
      <dgm:spPr/>
      <dgm:t>
        <a:bodyPr/>
        <a:lstStyle/>
        <a:p>
          <a:endParaRPr lang="pt-BR"/>
        </a:p>
      </dgm:t>
    </dgm:pt>
    <dgm:pt modelId="{30EA4DB1-28EA-41BB-8F4B-00B04A7F895B}" type="sibTrans" cxnId="{7A8BE475-27A6-4B92-A692-9C5BB7996BD1}">
      <dgm:prSet/>
      <dgm:spPr/>
      <dgm:t>
        <a:bodyPr/>
        <a:lstStyle/>
        <a:p>
          <a:endParaRPr lang="pt-BR"/>
        </a:p>
      </dgm:t>
    </dgm:pt>
    <dgm:pt modelId="{3AC8C0F2-C335-4CE3-B0ED-3723CDFC83F3}">
      <dgm:prSet phldrT="[Texto]" custT="1"/>
      <dgm:spPr>
        <a:solidFill>
          <a:srgbClr val="C4047A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</a:t>
          </a:r>
        </a:p>
      </dgm:t>
    </dgm:pt>
    <dgm:pt modelId="{361B3BFC-A732-457A-8175-DFCC8C698C69}" type="parTrans" cxnId="{66D926CE-0306-42C8-9309-55506B7A17A4}">
      <dgm:prSet/>
      <dgm:spPr/>
      <dgm:t>
        <a:bodyPr/>
        <a:lstStyle/>
        <a:p>
          <a:endParaRPr lang="pt-BR"/>
        </a:p>
      </dgm:t>
    </dgm:pt>
    <dgm:pt modelId="{ECE441FE-1489-412C-9DB8-C69479B0D403}" type="sibTrans" cxnId="{66D926CE-0306-42C8-9309-55506B7A17A4}">
      <dgm:prSet/>
      <dgm:spPr/>
      <dgm:t>
        <a:bodyPr/>
        <a:lstStyle/>
        <a:p>
          <a:endParaRPr lang="pt-BR"/>
        </a:p>
      </dgm:t>
    </dgm:pt>
    <dgm:pt modelId="{6EF23386-704B-4581-ABC1-1CAC5442F313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5</a:t>
          </a:r>
        </a:p>
      </dgm:t>
    </dgm:pt>
    <dgm:pt modelId="{9593F696-0094-4978-88F6-12CF43B08ECF}" type="parTrans" cxnId="{4C62D0C6-54B1-4CEA-8986-FEEDF7ADBA6A}">
      <dgm:prSet/>
      <dgm:spPr/>
      <dgm:t>
        <a:bodyPr/>
        <a:lstStyle/>
        <a:p>
          <a:endParaRPr lang="pt-BR"/>
        </a:p>
      </dgm:t>
    </dgm:pt>
    <dgm:pt modelId="{3AAD98F7-8808-479F-9C27-A52451DFA93C}" type="sibTrans" cxnId="{4C62D0C6-54B1-4CEA-8986-FEEDF7ADBA6A}">
      <dgm:prSet/>
      <dgm:spPr/>
      <dgm:t>
        <a:bodyPr/>
        <a:lstStyle/>
        <a:p>
          <a:endParaRPr lang="pt-BR"/>
        </a:p>
      </dgm:t>
    </dgm:pt>
    <dgm:pt modelId="{1301CCB7-DFF8-44F0-8DA9-5550275959B9}" type="pres">
      <dgm:prSet presAssocID="{285DA890-F816-4DAA-88BB-F05B9D29EC60}" presName="Name0" presStyleCnt="0">
        <dgm:presLayoutVars>
          <dgm:dir/>
          <dgm:resizeHandles val="exact"/>
        </dgm:presLayoutVars>
      </dgm:prSet>
      <dgm:spPr/>
    </dgm:pt>
    <dgm:pt modelId="{CCF80E01-C165-47C1-B21C-F1F776F9BA8E}" type="pres">
      <dgm:prSet presAssocID="{32A280F8-1A68-4CEA-B3CE-61992BCCEAE2}" presName="node" presStyleLbl="node1" presStyleIdx="0" presStyleCnt="6">
        <dgm:presLayoutVars>
          <dgm:bulletEnabled val="1"/>
        </dgm:presLayoutVars>
      </dgm:prSet>
      <dgm:spPr/>
    </dgm:pt>
    <dgm:pt modelId="{EA42F632-8528-469D-BD00-D8628DCD6175}" type="pres">
      <dgm:prSet presAssocID="{F92EDC2E-167E-4052-8FA8-C740DFABAD9D}" presName="sibTrans" presStyleLbl="sibTrans2D1" presStyleIdx="0" presStyleCnt="5"/>
      <dgm:spPr/>
    </dgm:pt>
    <dgm:pt modelId="{3CE86658-375C-4DE1-9F6D-F7D977E0B646}" type="pres">
      <dgm:prSet presAssocID="{F92EDC2E-167E-4052-8FA8-C740DFABAD9D}" presName="connectorText" presStyleLbl="sibTrans2D1" presStyleIdx="0" presStyleCnt="5"/>
      <dgm:spPr/>
    </dgm:pt>
    <dgm:pt modelId="{F7240A10-BFCA-4814-876A-D11A4BE48EA5}" type="pres">
      <dgm:prSet presAssocID="{13747DB9-5CFE-4114-9415-5A3C2EBF17E2}" presName="node" presStyleLbl="node1" presStyleIdx="1" presStyleCnt="6">
        <dgm:presLayoutVars>
          <dgm:bulletEnabled val="1"/>
        </dgm:presLayoutVars>
      </dgm:prSet>
      <dgm:spPr/>
    </dgm:pt>
    <dgm:pt modelId="{AFC9CCD0-B89E-4A42-96B3-839FC65B7D3C}" type="pres">
      <dgm:prSet presAssocID="{5D160B0D-3C5D-4928-9458-3AC4A28C7C78}" presName="sibTrans" presStyleLbl="sibTrans2D1" presStyleIdx="1" presStyleCnt="5"/>
      <dgm:spPr/>
    </dgm:pt>
    <dgm:pt modelId="{D683E885-3576-49E2-93F7-69B3A5144518}" type="pres">
      <dgm:prSet presAssocID="{5D160B0D-3C5D-4928-9458-3AC4A28C7C78}" presName="connectorText" presStyleLbl="sibTrans2D1" presStyleIdx="1" presStyleCnt="5"/>
      <dgm:spPr/>
    </dgm:pt>
    <dgm:pt modelId="{911D0EC9-F689-4C75-BF7B-31A391448A04}" type="pres">
      <dgm:prSet presAssocID="{65D53781-40B3-4559-9DED-B5EF6E9DDE80}" presName="node" presStyleLbl="node1" presStyleIdx="2" presStyleCnt="6">
        <dgm:presLayoutVars>
          <dgm:bulletEnabled val="1"/>
        </dgm:presLayoutVars>
      </dgm:prSet>
      <dgm:spPr/>
    </dgm:pt>
    <dgm:pt modelId="{0535B9B8-3CD5-42AF-8DC4-E12FE9BE34DE}" type="pres">
      <dgm:prSet presAssocID="{8AA6AA8E-149A-4AE1-AAEB-9F8AC576689E}" presName="sibTrans" presStyleLbl="sibTrans2D1" presStyleIdx="2" presStyleCnt="5"/>
      <dgm:spPr/>
    </dgm:pt>
    <dgm:pt modelId="{DE4319BB-5945-4D3F-AB12-C46724D29674}" type="pres">
      <dgm:prSet presAssocID="{8AA6AA8E-149A-4AE1-AAEB-9F8AC576689E}" presName="connectorText" presStyleLbl="sibTrans2D1" presStyleIdx="2" presStyleCnt="5"/>
      <dgm:spPr/>
    </dgm:pt>
    <dgm:pt modelId="{5B5F19E0-9915-4D7D-931C-CF9ED4CF4480}" type="pres">
      <dgm:prSet presAssocID="{3AC8C0F2-C335-4CE3-B0ED-3723CDFC83F3}" presName="node" presStyleLbl="node1" presStyleIdx="3" presStyleCnt="6">
        <dgm:presLayoutVars>
          <dgm:bulletEnabled val="1"/>
        </dgm:presLayoutVars>
      </dgm:prSet>
      <dgm:spPr/>
    </dgm:pt>
    <dgm:pt modelId="{B7607456-E23C-4741-ABB7-4FCEF1D2C68A}" type="pres">
      <dgm:prSet presAssocID="{ECE441FE-1489-412C-9DB8-C69479B0D403}" presName="sibTrans" presStyleLbl="sibTrans2D1" presStyleIdx="3" presStyleCnt="5"/>
      <dgm:spPr/>
    </dgm:pt>
    <dgm:pt modelId="{680B4574-70C3-4DCF-A6C5-E501871E52FE}" type="pres">
      <dgm:prSet presAssocID="{ECE441FE-1489-412C-9DB8-C69479B0D403}" presName="connectorText" presStyleLbl="sibTrans2D1" presStyleIdx="3" presStyleCnt="5"/>
      <dgm:spPr/>
    </dgm:pt>
    <dgm:pt modelId="{5E6C0BF1-9CD6-4C18-8E34-9033B25737FC}" type="pres">
      <dgm:prSet presAssocID="{6EF23386-704B-4581-ABC1-1CAC5442F313}" presName="node" presStyleLbl="node1" presStyleIdx="4" presStyleCnt="6">
        <dgm:presLayoutVars>
          <dgm:bulletEnabled val="1"/>
        </dgm:presLayoutVars>
      </dgm:prSet>
      <dgm:spPr/>
    </dgm:pt>
    <dgm:pt modelId="{7C41B6D8-CDD1-47D7-BFAA-87EB746E1DAB}" type="pres">
      <dgm:prSet presAssocID="{3AAD98F7-8808-479F-9C27-A52451DFA93C}" presName="sibTrans" presStyleLbl="sibTrans2D1" presStyleIdx="4" presStyleCnt="5"/>
      <dgm:spPr/>
    </dgm:pt>
    <dgm:pt modelId="{DBFBA170-D27F-4FC4-AFE9-046974952EA7}" type="pres">
      <dgm:prSet presAssocID="{3AAD98F7-8808-479F-9C27-A52451DFA93C}" presName="connectorText" presStyleLbl="sibTrans2D1" presStyleIdx="4" presStyleCnt="5"/>
      <dgm:spPr/>
    </dgm:pt>
    <dgm:pt modelId="{0B39B055-2C15-4131-9BD1-3A1A3C128B5F}" type="pres">
      <dgm:prSet presAssocID="{77DC0B27-AB30-4022-87DA-781E0C45A897}" presName="node" presStyleLbl="node1" presStyleIdx="5" presStyleCnt="6">
        <dgm:presLayoutVars>
          <dgm:bulletEnabled val="1"/>
        </dgm:presLayoutVars>
      </dgm:prSet>
      <dgm:spPr/>
    </dgm:pt>
  </dgm:ptLst>
  <dgm:cxnLst>
    <dgm:cxn modelId="{E1938425-EAC6-43D2-A650-021CF848F345}" type="presOf" srcId="{6EF23386-704B-4581-ABC1-1CAC5442F313}" destId="{5E6C0BF1-9CD6-4C18-8E34-9033B25737FC}" srcOrd="0" destOrd="0" presId="urn:microsoft.com/office/officeart/2005/8/layout/process1"/>
    <dgm:cxn modelId="{50C54C2F-4F4D-4421-9A93-6682B561EE24}" type="presOf" srcId="{77DC0B27-AB30-4022-87DA-781E0C45A897}" destId="{0B39B055-2C15-4131-9BD1-3A1A3C128B5F}" srcOrd="0" destOrd="0" presId="urn:microsoft.com/office/officeart/2005/8/layout/process1"/>
    <dgm:cxn modelId="{5A715332-80FA-4525-AF54-1AD1A39DD665}" type="presOf" srcId="{32A280F8-1A68-4CEA-B3CE-61992BCCEAE2}" destId="{CCF80E01-C165-47C1-B21C-F1F776F9BA8E}" srcOrd="0" destOrd="0" presId="urn:microsoft.com/office/officeart/2005/8/layout/process1"/>
    <dgm:cxn modelId="{F88B9367-9A39-4189-962B-C632EB97E532}" srcId="{285DA890-F816-4DAA-88BB-F05B9D29EC60}" destId="{32A280F8-1A68-4CEA-B3CE-61992BCCEAE2}" srcOrd="0" destOrd="0" parTransId="{1DC20F42-734A-4FF5-88CB-ED451CE7B5CA}" sibTransId="{F92EDC2E-167E-4052-8FA8-C740DFABAD9D}"/>
    <dgm:cxn modelId="{88DF4E69-9711-49ED-848E-1CABDB0A8FF4}" type="presOf" srcId="{8AA6AA8E-149A-4AE1-AAEB-9F8AC576689E}" destId="{DE4319BB-5945-4D3F-AB12-C46724D29674}" srcOrd="1" destOrd="0" presId="urn:microsoft.com/office/officeart/2005/8/layout/process1"/>
    <dgm:cxn modelId="{F9133572-EE50-4577-8754-C1172F7B88BD}" type="presOf" srcId="{13747DB9-5CFE-4114-9415-5A3C2EBF17E2}" destId="{F7240A10-BFCA-4814-876A-D11A4BE48EA5}" srcOrd="0" destOrd="0" presId="urn:microsoft.com/office/officeart/2005/8/layout/process1"/>
    <dgm:cxn modelId="{7A8BE475-27A6-4B92-A692-9C5BB7996BD1}" srcId="{285DA890-F816-4DAA-88BB-F05B9D29EC60}" destId="{77DC0B27-AB30-4022-87DA-781E0C45A897}" srcOrd="5" destOrd="0" parTransId="{A20F00EB-AE7B-4932-A9A2-38DFD5A78DD5}" sibTransId="{30EA4DB1-28EA-41BB-8F4B-00B04A7F895B}"/>
    <dgm:cxn modelId="{1A821A9E-6B0F-4168-B157-721D6343958D}" type="presOf" srcId="{F92EDC2E-167E-4052-8FA8-C740DFABAD9D}" destId="{3CE86658-375C-4DE1-9F6D-F7D977E0B646}" srcOrd="1" destOrd="0" presId="urn:microsoft.com/office/officeart/2005/8/layout/process1"/>
    <dgm:cxn modelId="{B00EE99E-E876-46CC-9198-DF69D302B12C}" type="presOf" srcId="{3AAD98F7-8808-479F-9C27-A52451DFA93C}" destId="{DBFBA170-D27F-4FC4-AFE9-046974952EA7}" srcOrd="1" destOrd="0" presId="urn:microsoft.com/office/officeart/2005/8/layout/process1"/>
    <dgm:cxn modelId="{C250B4A4-6F43-4DB5-8611-5B3FC562E2F5}" type="presOf" srcId="{ECE441FE-1489-412C-9DB8-C69479B0D403}" destId="{680B4574-70C3-4DCF-A6C5-E501871E52FE}" srcOrd="1" destOrd="0" presId="urn:microsoft.com/office/officeart/2005/8/layout/process1"/>
    <dgm:cxn modelId="{1BA39DAD-5D7A-42D0-BFAD-28D62C8B5A81}" type="presOf" srcId="{5D160B0D-3C5D-4928-9458-3AC4A28C7C78}" destId="{AFC9CCD0-B89E-4A42-96B3-839FC65B7D3C}" srcOrd="0" destOrd="0" presId="urn:microsoft.com/office/officeart/2005/8/layout/process1"/>
    <dgm:cxn modelId="{9D9F2CC0-F203-4E11-BF84-8AAEC9A1F466}" type="presOf" srcId="{3AC8C0F2-C335-4CE3-B0ED-3723CDFC83F3}" destId="{5B5F19E0-9915-4D7D-931C-CF9ED4CF4480}" srcOrd="0" destOrd="0" presId="urn:microsoft.com/office/officeart/2005/8/layout/process1"/>
    <dgm:cxn modelId="{820CDFC1-84BD-4FB6-B382-9D7B03D7E2AA}" type="presOf" srcId="{65D53781-40B3-4559-9DED-B5EF6E9DDE80}" destId="{911D0EC9-F689-4C75-BF7B-31A391448A04}" srcOrd="0" destOrd="0" presId="urn:microsoft.com/office/officeart/2005/8/layout/process1"/>
    <dgm:cxn modelId="{95FD2AC3-4F47-4227-AF95-105E9BAADC4A}" type="presOf" srcId="{5D160B0D-3C5D-4928-9458-3AC4A28C7C78}" destId="{D683E885-3576-49E2-93F7-69B3A5144518}" srcOrd="1" destOrd="0" presId="urn:microsoft.com/office/officeart/2005/8/layout/process1"/>
    <dgm:cxn modelId="{4C62D0C6-54B1-4CEA-8986-FEEDF7ADBA6A}" srcId="{285DA890-F816-4DAA-88BB-F05B9D29EC60}" destId="{6EF23386-704B-4581-ABC1-1CAC5442F313}" srcOrd="4" destOrd="0" parTransId="{9593F696-0094-4978-88F6-12CF43B08ECF}" sibTransId="{3AAD98F7-8808-479F-9C27-A52451DFA93C}"/>
    <dgm:cxn modelId="{66D926CE-0306-42C8-9309-55506B7A17A4}" srcId="{285DA890-F816-4DAA-88BB-F05B9D29EC60}" destId="{3AC8C0F2-C335-4CE3-B0ED-3723CDFC83F3}" srcOrd="3" destOrd="0" parTransId="{361B3BFC-A732-457A-8175-DFCC8C698C69}" sibTransId="{ECE441FE-1489-412C-9DB8-C69479B0D403}"/>
    <dgm:cxn modelId="{0D494EE6-F4A3-4424-B254-89C9102CB64C}" srcId="{285DA890-F816-4DAA-88BB-F05B9D29EC60}" destId="{13747DB9-5CFE-4114-9415-5A3C2EBF17E2}" srcOrd="1" destOrd="0" parTransId="{7D4224D2-6144-48A5-8384-26BEF55D04AA}" sibTransId="{5D160B0D-3C5D-4928-9458-3AC4A28C7C78}"/>
    <dgm:cxn modelId="{DA3F62F2-BC8F-459F-B5E9-4EC9CD0189C0}" type="presOf" srcId="{8AA6AA8E-149A-4AE1-AAEB-9F8AC576689E}" destId="{0535B9B8-3CD5-42AF-8DC4-E12FE9BE34DE}" srcOrd="0" destOrd="0" presId="urn:microsoft.com/office/officeart/2005/8/layout/process1"/>
    <dgm:cxn modelId="{3E801FF9-A896-4EA5-8E63-5E1322CFDCB0}" srcId="{285DA890-F816-4DAA-88BB-F05B9D29EC60}" destId="{65D53781-40B3-4559-9DED-B5EF6E9DDE80}" srcOrd="2" destOrd="0" parTransId="{63781ADC-ADF2-4F9A-8F64-37C78C33D00E}" sibTransId="{8AA6AA8E-149A-4AE1-AAEB-9F8AC576689E}"/>
    <dgm:cxn modelId="{E56A92F9-2A13-4A4F-BF3D-F7BE4189F82B}" type="presOf" srcId="{285DA890-F816-4DAA-88BB-F05B9D29EC60}" destId="{1301CCB7-DFF8-44F0-8DA9-5550275959B9}" srcOrd="0" destOrd="0" presId="urn:microsoft.com/office/officeart/2005/8/layout/process1"/>
    <dgm:cxn modelId="{CBACAFFA-93B5-418E-9893-D3C78DA3263D}" type="presOf" srcId="{3AAD98F7-8808-479F-9C27-A52451DFA93C}" destId="{7C41B6D8-CDD1-47D7-BFAA-87EB746E1DAB}" srcOrd="0" destOrd="0" presId="urn:microsoft.com/office/officeart/2005/8/layout/process1"/>
    <dgm:cxn modelId="{B67E16FF-0B88-49D1-B9E2-E6489D94D63D}" type="presOf" srcId="{F92EDC2E-167E-4052-8FA8-C740DFABAD9D}" destId="{EA42F632-8528-469D-BD00-D8628DCD6175}" srcOrd="0" destOrd="0" presId="urn:microsoft.com/office/officeart/2005/8/layout/process1"/>
    <dgm:cxn modelId="{E191ACFF-80EF-4A46-89AF-E324E07B6887}" type="presOf" srcId="{ECE441FE-1489-412C-9DB8-C69479B0D403}" destId="{B7607456-E23C-4741-ABB7-4FCEF1D2C68A}" srcOrd="0" destOrd="0" presId="urn:microsoft.com/office/officeart/2005/8/layout/process1"/>
    <dgm:cxn modelId="{64844A5C-7D2D-4098-9DC7-1480B1126C33}" type="presParOf" srcId="{1301CCB7-DFF8-44F0-8DA9-5550275959B9}" destId="{CCF80E01-C165-47C1-B21C-F1F776F9BA8E}" srcOrd="0" destOrd="0" presId="urn:microsoft.com/office/officeart/2005/8/layout/process1"/>
    <dgm:cxn modelId="{B9541CD2-4FE0-496F-83CA-8DFF6C0BAB8C}" type="presParOf" srcId="{1301CCB7-DFF8-44F0-8DA9-5550275959B9}" destId="{EA42F632-8528-469D-BD00-D8628DCD6175}" srcOrd="1" destOrd="0" presId="urn:microsoft.com/office/officeart/2005/8/layout/process1"/>
    <dgm:cxn modelId="{EC56E141-E963-4634-926C-FD0110151925}" type="presParOf" srcId="{EA42F632-8528-469D-BD00-D8628DCD6175}" destId="{3CE86658-375C-4DE1-9F6D-F7D977E0B646}" srcOrd="0" destOrd="0" presId="urn:microsoft.com/office/officeart/2005/8/layout/process1"/>
    <dgm:cxn modelId="{75B02E0F-614B-4973-85BC-696F81680F77}" type="presParOf" srcId="{1301CCB7-DFF8-44F0-8DA9-5550275959B9}" destId="{F7240A10-BFCA-4814-876A-D11A4BE48EA5}" srcOrd="2" destOrd="0" presId="urn:microsoft.com/office/officeart/2005/8/layout/process1"/>
    <dgm:cxn modelId="{FFCA8417-DF3E-41A7-8B7F-8565988E58BC}" type="presParOf" srcId="{1301CCB7-DFF8-44F0-8DA9-5550275959B9}" destId="{AFC9CCD0-B89E-4A42-96B3-839FC65B7D3C}" srcOrd="3" destOrd="0" presId="urn:microsoft.com/office/officeart/2005/8/layout/process1"/>
    <dgm:cxn modelId="{E5F871F3-40D9-47F4-AA45-887D2F31F4F9}" type="presParOf" srcId="{AFC9CCD0-B89E-4A42-96B3-839FC65B7D3C}" destId="{D683E885-3576-49E2-93F7-69B3A5144518}" srcOrd="0" destOrd="0" presId="urn:microsoft.com/office/officeart/2005/8/layout/process1"/>
    <dgm:cxn modelId="{498B64A0-8D2C-4F6F-9483-3F687FF860EB}" type="presParOf" srcId="{1301CCB7-DFF8-44F0-8DA9-5550275959B9}" destId="{911D0EC9-F689-4C75-BF7B-31A391448A04}" srcOrd="4" destOrd="0" presId="urn:microsoft.com/office/officeart/2005/8/layout/process1"/>
    <dgm:cxn modelId="{DF3670A0-1275-4F89-951A-2F1CF3EEC314}" type="presParOf" srcId="{1301CCB7-DFF8-44F0-8DA9-5550275959B9}" destId="{0535B9B8-3CD5-42AF-8DC4-E12FE9BE34DE}" srcOrd="5" destOrd="0" presId="urn:microsoft.com/office/officeart/2005/8/layout/process1"/>
    <dgm:cxn modelId="{980BAC26-6FDE-4E1F-BBDF-097AEE9A1E1D}" type="presParOf" srcId="{0535B9B8-3CD5-42AF-8DC4-E12FE9BE34DE}" destId="{DE4319BB-5945-4D3F-AB12-C46724D29674}" srcOrd="0" destOrd="0" presId="urn:microsoft.com/office/officeart/2005/8/layout/process1"/>
    <dgm:cxn modelId="{3C4F3F70-DE49-4335-AC3A-21C48F096F58}" type="presParOf" srcId="{1301CCB7-DFF8-44F0-8DA9-5550275959B9}" destId="{5B5F19E0-9915-4D7D-931C-CF9ED4CF4480}" srcOrd="6" destOrd="0" presId="urn:microsoft.com/office/officeart/2005/8/layout/process1"/>
    <dgm:cxn modelId="{1CAC4456-40F4-4151-9904-7C52E7A79991}" type="presParOf" srcId="{1301CCB7-DFF8-44F0-8DA9-5550275959B9}" destId="{B7607456-E23C-4741-ABB7-4FCEF1D2C68A}" srcOrd="7" destOrd="0" presId="urn:microsoft.com/office/officeart/2005/8/layout/process1"/>
    <dgm:cxn modelId="{9C5FDC50-9BCD-4577-8852-3EF175804B8D}" type="presParOf" srcId="{B7607456-E23C-4741-ABB7-4FCEF1D2C68A}" destId="{680B4574-70C3-4DCF-A6C5-E501871E52FE}" srcOrd="0" destOrd="0" presId="urn:microsoft.com/office/officeart/2005/8/layout/process1"/>
    <dgm:cxn modelId="{7651B9A9-1EAF-4199-B8A3-F86CFBE6554C}" type="presParOf" srcId="{1301CCB7-DFF8-44F0-8DA9-5550275959B9}" destId="{5E6C0BF1-9CD6-4C18-8E34-9033B25737FC}" srcOrd="8" destOrd="0" presId="urn:microsoft.com/office/officeart/2005/8/layout/process1"/>
    <dgm:cxn modelId="{9BC754D9-4A99-435B-9CAF-7556F6CF5AA7}" type="presParOf" srcId="{1301CCB7-DFF8-44F0-8DA9-5550275959B9}" destId="{7C41B6D8-CDD1-47D7-BFAA-87EB746E1DAB}" srcOrd="9" destOrd="0" presId="urn:microsoft.com/office/officeart/2005/8/layout/process1"/>
    <dgm:cxn modelId="{2E1779C6-6BCA-4371-890A-A8094DB27AC7}" type="presParOf" srcId="{7C41B6D8-CDD1-47D7-BFAA-87EB746E1DAB}" destId="{DBFBA170-D27F-4FC4-AFE9-046974952EA7}" srcOrd="0" destOrd="0" presId="urn:microsoft.com/office/officeart/2005/8/layout/process1"/>
    <dgm:cxn modelId="{C1B8186B-303B-4127-9081-5188A7B8BDE9}" type="presParOf" srcId="{1301CCB7-DFF8-44F0-8DA9-5550275959B9}" destId="{0B39B055-2C15-4131-9BD1-3A1A3C128B5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5DA890-F816-4DAA-88BB-F05B9D29EC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A280F8-1A68-4CEA-B3CE-61992BCCEAE2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72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gm:t>
    </dgm:pt>
    <dgm:pt modelId="{1DC20F42-734A-4FF5-88CB-ED451CE7B5CA}" type="parTrans" cxnId="{F88B9367-9A39-4189-962B-C632EB97E532}">
      <dgm:prSet/>
      <dgm:spPr/>
      <dgm:t>
        <a:bodyPr/>
        <a:lstStyle/>
        <a:p>
          <a:endParaRPr lang="pt-BR"/>
        </a:p>
      </dgm:t>
    </dgm:pt>
    <dgm:pt modelId="{F92EDC2E-167E-4052-8FA8-C740DFABAD9D}" type="sibTrans" cxnId="{F88B9367-9A39-4189-962B-C632EB97E532}">
      <dgm:prSet/>
      <dgm:spPr/>
      <dgm:t>
        <a:bodyPr/>
        <a:lstStyle/>
        <a:p>
          <a:endParaRPr lang="pt-BR"/>
        </a:p>
      </dgm:t>
    </dgm:pt>
    <dgm:pt modelId="{13747DB9-5CFE-4114-9415-5A3C2EBF17E2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2</a:t>
          </a:r>
        </a:p>
      </dgm:t>
    </dgm:pt>
    <dgm:pt modelId="{7D4224D2-6144-48A5-8384-26BEF55D04AA}" type="parTrans" cxnId="{0D494EE6-F4A3-4424-B254-89C9102CB64C}">
      <dgm:prSet/>
      <dgm:spPr/>
      <dgm:t>
        <a:bodyPr/>
        <a:lstStyle/>
        <a:p>
          <a:endParaRPr lang="pt-BR"/>
        </a:p>
      </dgm:t>
    </dgm:pt>
    <dgm:pt modelId="{5D160B0D-3C5D-4928-9458-3AC4A28C7C78}" type="sibTrans" cxnId="{0D494EE6-F4A3-4424-B254-89C9102CB64C}">
      <dgm:prSet/>
      <dgm:spPr/>
      <dgm:t>
        <a:bodyPr/>
        <a:lstStyle/>
        <a:p>
          <a:endParaRPr lang="pt-BR"/>
        </a:p>
      </dgm:t>
    </dgm:pt>
    <dgm:pt modelId="{65D53781-40B3-4559-9DED-B5EF6E9DDE80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3</a:t>
          </a:r>
        </a:p>
      </dgm:t>
    </dgm:pt>
    <dgm:pt modelId="{63781ADC-ADF2-4F9A-8F64-37C78C33D00E}" type="parTrans" cxnId="{3E801FF9-A896-4EA5-8E63-5E1322CFDCB0}">
      <dgm:prSet/>
      <dgm:spPr/>
      <dgm:t>
        <a:bodyPr/>
        <a:lstStyle/>
        <a:p>
          <a:endParaRPr lang="pt-BR"/>
        </a:p>
      </dgm:t>
    </dgm:pt>
    <dgm:pt modelId="{8AA6AA8E-149A-4AE1-AAEB-9F8AC576689E}" type="sibTrans" cxnId="{3E801FF9-A896-4EA5-8E63-5E1322CFDCB0}">
      <dgm:prSet/>
      <dgm:spPr/>
      <dgm:t>
        <a:bodyPr/>
        <a:lstStyle/>
        <a:p>
          <a:endParaRPr lang="pt-BR"/>
        </a:p>
      </dgm:t>
    </dgm:pt>
    <dgm:pt modelId="{77DC0B27-AB30-4022-87DA-781E0C45A897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6</a:t>
          </a:r>
        </a:p>
      </dgm:t>
    </dgm:pt>
    <dgm:pt modelId="{A20F00EB-AE7B-4932-A9A2-38DFD5A78DD5}" type="parTrans" cxnId="{7A8BE475-27A6-4B92-A692-9C5BB7996BD1}">
      <dgm:prSet/>
      <dgm:spPr/>
      <dgm:t>
        <a:bodyPr/>
        <a:lstStyle/>
        <a:p>
          <a:endParaRPr lang="pt-BR"/>
        </a:p>
      </dgm:t>
    </dgm:pt>
    <dgm:pt modelId="{30EA4DB1-28EA-41BB-8F4B-00B04A7F895B}" type="sibTrans" cxnId="{7A8BE475-27A6-4B92-A692-9C5BB7996BD1}">
      <dgm:prSet/>
      <dgm:spPr/>
      <dgm:t>
        <a:bodyPr/>
        <a:lstStyle/>
        <a:p>
          <a:endParaRPr lang="pt-BR"/>
        </a:p>
      </dgm:t>
    </dgm:pt>
    <dgm:pt modelId="{3AC8C0F2-C335-4CE3-B0ED-3723CDFC83F3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72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4</a:t>
          </a:r>
        </a:p>
      </dgm:t>
    </dgm:pt>
    <dgm:pt modelId="{361B3BFC-A732-457A-8175-DFCC8C698C69}" type="parTrans" cxnId="{66D926CE-0306-42C8-9309-55506B7A17A4}">
      <dgm:prSet/>
      <dgm:spPr/>
      <dgm:t>
        <a:bodyPr/>
        <a:lstStyle/>
        <a:p>
          <a:endParaRPr lang="pt-BR"/>
        </a:p>
      </dgm:t>
    </dgm:pt>
    <dgm:pt modelId="{ECE441FE-1489-412C-9DB8-C69479B0D403}" type="sibTrans" cxnId="{66D926CE-0306-42C8-9309-55506B7A17A4}">
      <dgm:prSet/>
      <dgm:spPr/>
      <dgm:t>
        <a:bodyPr/>
        <a:lstStyle/>
        <a:p>
          <a:endParaRPr lang="pt-BR"/>
        </a:p>
      </dgm:t>
    </dgm:pt>
    <dgm:pt modelId="{6EF23386-704B-4581-ABC1-1CAC5442F313}">
      <dgm:prSet phldrT="[Texto]" custT="1"/>
      <dgm:spPr>
        <a:solidFill>
          <a:srgbClr val="F0740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</a:t>
          </a:r>
        </a:p>
      </dgm:t>
    </dgm:pt>
    <dgm:pt modelId="{9593F696-0094-4978-88F6-12CF43B08ECF}" type="parTrans" cxnId="{4C62D0C6-54B1-4CEA-8986-FEEDF7ADBA6A}">
      <dgm:prSet/>
      <dgm:spPr/>
      <dgm:t>
        <a:bodyPr/>
        <a:lstStyle/>
        <a:p>
          <a:endParaRPr lang="pt-BR"/>
        </a:p>
      </dgm:t>
    </dgm:pt>
    <dgm:pt modelId="{3AAD98F7-8808-479F-9C27-A52451DFA93C}" type="sibTrans" cxnId="{4C62D0C6-54B1-4CEA-8986-FEEDF7ADBA6A}">
      <dgm:prSet/>
      <dgm:spPr/>
      <dgm:t>
        <a:bodyPr/>
        <a:lstStyle/>
        <a:p>
          <a:endParaRPr lang="pt-BR"/>
        </a:p>
      </dgm:t>
    </dgm:pt>
    <dgm:pt modelId="{1301CCB7-DFF8-44F0-8DA9-5550275959B9}" type="pres">
      <dgm:prSet presAssocID="{285DA890-F816-4DAA-88BB-F05B9D29EC60}" presName="Name0" presStyleCnt="0">
        <dgm:presLayoutVars>
          <dgm:dir/>
          <dgm:resizeHandles val="exact"/>
        </dgm:presLayoutVars>
      </dgm:prSet>
      <dgm:spPr/>
    </dgm:pt>
    <dgm:pt modelId="{CCF80E01-C165-47C1-B21C-F1F776F9BA8E}" type="pres">
      <dgm:prSet presAssocID="{32A280F8-1A68-4CEA-B3CE-61992BCCEAE2}" presName="node" presStyleLbl="node1" presStyleIdx="0" presStyleCnt="6">
        <dgm:presLayoutVars>
          <dgm:bulletEnabled val="1"/>
        </dgm:presLayoutVars>
      </dgm:prSet>
      <dgm:spPr/>
    </dgm:pt>
    <dgm:pt modelId="{EA42F632-8528-469D-BD00-D8628DCD6175}" type="pres">
      <dgm:prSet presAssocID="{F92EDC2E-167E-4052-8FA8-C740DFABAD9D}" presName="sibTrans" presStyleLbl="sibTrans2D1" presStyleIdx="0" presStyleCnt="5"/>
      <dgm:spPr/>
    </dgm:pt>
    <dgm:pt modelId="{3CE86658-375C-4DE1-9F6D-F7D977E0B646}" type="pres">
      <dgm:prSet presAssocID="{F92EDC2E-167E-4052-8FA8-C740DFABAD9D}" presName="connectorText" presStyleLbl="sibTrans2D1" presStyleIdx="0" presStyleCnt="5"/>
      <dgm:spPr/>
    </dgm:pt>
    <dgm:pt modelId="{F7240A10-BFCA-4814-876A-D11A4BE48EA5}" type="pres">
      <dgm:prSet presAssocID="{13747DB9-5CFE-4114-9415-5A3C2EBF17E2}" presName="node" presStyleLbl="node1" presStyleIdx="1" presStyleCnt="6">
        <dgm:presLayoutVars>
          <dgm:bulletEnabled val="1"/>
        </dgm:presLayoutVars>
      </dgm:prSet>
      <dgm:spPr/>
    </dgm:pt>
    <dgm:pt modelId="{AFC9CCD0-B89E-4A42-96B3-839FC65B7D3C}" type="pres">
      <dgm:prSet presAssocID="{5D160B0D-3C5D-4928-9458-3AC4A28C7C78}" presName="sibTrans" presStyleLbl="sibTrans2D1" presStyleIdx="1" presStyleCnt="5"/>
      <dgm:spPr/>
    </dgm:pt>
    <dgm:pt modelId="{D683E885-3576-49E2-93F7-69B3A5144518}" type="pres">
      <dgm:prSet presAssocID="{5D160B0D-3C5D-4928-9458-3AC4A28C7C78}" presName="connectorText" presStyleLbl="sibTrans2D1" presStyleIdx="1" presStyleCnt="5"/>
      <dgm:spPr/>
    </dgm:pt>
    <dgm:pt modelId="{911D0EC9-F689-4C75-BF7B-31A391448A04}" type="pres">
      <dgm:prSet presAssocID="{65D53781-40B3-4559-9DED-B5EF6E9DDE80}" presName="node" presStyleLbl="node1" presStyleIdx="2" presStyleCnt="6">
        <dgm:presLayoutVars>
          <dgm:bulletEnabled val="1"/>
        </dgm:presLayoutVars>
      </dgm:prSet>
      <dgm:spPr/>
    </dgm:pt>
    <dgm:pt modelId="{0535B9B8-3CD5-42AF-8DC4-E12FE9BE34DE}" type="pres">
      <dgm:prSet presAssocID="{8AA6AA8E-149A-4AE1-AAEB-9F8AC576689E}" presName="sibTrans" presStyleLbl="sibTrans2D1" presStyleIdx="2" presStyleCnt="5"/>
      <dgm:spPr/>
    </dgm:pt>
    <dgm:pt modelId="{DE4319BB-5945-4D3F-AB12-C46724D29674}" type="pres">
      <dgm:prSet presAssocID="{8AA6AA8E-149A-4AE1-AAEB-9F8AC576689E}" presName="connectorText" presStyleLbl="sibTrans2D1" presStyleIdx="2" presStyleCnt="5"/>
      <dgm:spPr/>
    </dgm:pt>
    <dgm:pt modelId="{5B5F19E0-9915-4D7D-931C-CF9ED4CF4480}" type="pres">
      <dgm:prSet presAssocID="{3AC8C0F2-C335-4CE3-B0ED-3723CDFC83F3}" presName="node" presStyleLbl="node1" presStyleIdx="3" presStyleCnt="6">
        <dgm:presLayoutVars>
          <dgm:bulletEnabled val="1"/>
        </dgm:presLayoutVars>
      </dgm:prSet>
      <dgm:spPr/>
    </dgm:pt>
    <dgm:pt modelId="{B7607456-E23C-4741-ABB7-4FCEF1D2C68A}" type="pres">
      <dgm:prSet presAssocID="{ECE441FE-1489-412C-9DB8-C69479B0D403}" presName="sibTrans" presStyleLbl="sibTrans2D1" presStyleIdx="3" presStyleCnt="5"/>
      <dgm:spPr/>
    </dgm:pt>
    <dgm:pt modelId="{680B4574-70C3-4DCF-A6C5-E501871E52FE}" type="pres">
      <dgm:prSet presAssocID="{ECE441FE-1489-412C-9DB8-C69479B0D403}" presName="connectorText" presStyleLbl="sibTrans2D1" presStyleIdx="3" presStyleCnt="5"/>
      <dgm:spPr/>
    </dgm:pt>
    <dgm:pt modelId="{5E6C0BF1-9CD6-4C18-8E34-9033B25737FC}" type="pres">
      <dgm:prSet presAssocID="{6EF23386-704B-4581-ABC1-1CAC5442F313}" presName="node" presStyleLbl="node1" presStyleIdx="4" presStyleCnt="6">
        <dgm:presLayoutVars>
          <dgm:bulletEnabled val="1"/>
        </dgm:presLayoutVars>
      </dgm:prSet>
      <dgm:spPr/>
    </dgm:pt>
    <dgm:pt modelId="{7C41B6D8-CDD1-47D7-BFAA-87EB746E1DAB}" type="pres">
      <dgm:prSet presAssocID="{3AAD98F7-8808-479F-9C27-A52451DFA93C}" presName="sibTrans" presStyleLbl="sibTrans2D1" presStyleIdx="4" presStyleCnt="5"/>
      <dgm:spPr/>
    </dgm:pt>
    <dgm:pt modelId="{DBFBA170-D27F-4FC4-AFE9-046974952EA7}" type="pres">
      <dgm:prSet presAssocID="{3AAD98F7-8808-479F-9C27-A52451DFA93C}" presName="connectorText" presStyleLbl="sibTrans2D1" presStyleIdx="4" presStyleCnt="5"/>
      <dgm:spPr/>
    </dgm:pt>
    <dgm:pt modelId="{0B39B055-2C15-4131-9BD1-3A1A3C128B5F}" type="pres">
      <dgm:prSet presAssocID="{77DC0B27-AB30-4022-87DA-781E0C45A897}" presName="node" presStyleLbl="node1" presStyleIdx="5" presStyleCnt="6">
        <dgm:presLayoutVars>
          <dgm:bulletEnabled val="1"/>
        </dgm:presLayoutVars>
      </dgm:prSet>
      <dgm:spPr/>
    </dgm:pt>
  </dgm:ptLst>
  <dgm:cxnLst>
    <dgm:cxn modelId="{E1938425-EAC6-43D2-A650-021CF848F345}" type="presOf" srcId="{6EF23386-704B-4581-ABC1-1CAC5442F313}" destId="{5E6C0BF1-9CD6-4C18-8E34-9033B25737FC}" srcOrd="0" destOrd="0" presId="urn:microsoft.com/office/officeart/2005/8/layout/process1"/>
    <dgm:cxn modelId="{50C54C2F-4F4D-4421-9A93-6682B561EE24}" type="presOf" srcId="{77DC0B27-AB30-4022-87DA-781E0C45A897}" destId="{0B39B055-2C15-4131-9BD1-3A1A3C128B5F}" srcOrd="0" destOrd="0" presId="urn:microsoft.com/office/officeart/2005/8/layout/process1"/>
    <dgm:cxn modelId="{5A715332-80FA-4525-AF54-1AD1A39DD665}" type="presOf" srcId="{32A280F8-1A68-4CEA-B3CE-61992BCCEAE2}" destId="{CCF80E01-C165-47C1-B21C-F1F776F9BA8E}" srcOrd="0" destOrd="0" presId="urn:microsoft.com/office/officeart/2005/8/layout/process1"/>
    <dgm:cxn modelId="{F88B9367-9A39-4189-962B-C632EB97E532}" srcId="{285DA890-F816-4DAA-88BB-F05B9D29EC60}" destId="{32A280F8-1A68-4CEA-B3CE-61992BCCEAE2}" srcOrd="0" destOrd="0" parTransId="{1DC20F42-734A-4FF5-88CB-ED451CE7B5CA}" sibTransId="{F92EDC2E-167E-4052-8FA8-C740DFABAD9D}"/>
    <dgm:cxn modelId="{88DF4E69-9711-49ED-848E-1CABDB0A8FF4}" type="presOf" srcId="{8AA6AA8E-149A-4AE1-AAEB-9F8AC576689E}" destId="{DE4319BB-5945-4D3F-AB12-C46724D29674}" srcOrd="1" destOrd="0" presId="urn:microsoft.com/office/officeart/2005/8/layout/process1"/>
    <dgm:cxn modelId="{F9133572-EE50-4577-8754-C1172F7B88BD}" type="presOf" srcId="{13747DB9-5CFE-4114-9415-5A3C2EBF17E2}" destId="{F7240A10-BFCA-4814-876A-D11A4BE48EA5}" srcOrd="0" destOrd="0" presId="urn:microsoft.com/office/officeart/2005/8/layout/process1"/>
    <dgm:cxn modelId="{7A8BE475-27A6-4B92-A692-9C5BB7996BD1}" srcId="{285DA890-F816-4DAA-88BB-F05B9D29EC60}" destId="{77DC0B27-AB30-4022-87DA-781E0C45A897}" srcOrd="5" destOrd="0" parTransId="{A20F00EB-AE7B-4932-A9A2-38DFD5A78DD5}" sibTransId="{30EA4DB1-28EA-41BB-8F4B-00B04A7F895B}"/>
    <dgm:cxn modelId="{1A821A9E-6B0F-4168-B157-721D6343958D}" type="presOf" srcId="{F92EDC2E-167E-4052-8FA8-C740DFABAD9D}" destId="{3CE86658-375C-4DE1-9F6D-F7D977E0B646}" srcOrd="1" destOrd="0" presId="urn:microsoft.com/office/officeart/2005/8/layout/process1"/>
    <dgm:cxn modelId="{B00EE99E-E876-46CC-9198-DF69D302B12C}" type="presOf" srcId="{3AAD98F7-8808-479F-9C27-A52451DFA93C}" destId="{DBFBA170-D27F-4FC4-AFE9-046974952EA7}" srcOrd="1" destOrd="0" presId="urn:microsoft.com/office/officeart/2005/8/layout/process1"/>
    <dgm:cxn modelId="{C250B4A4-6F43-4DB5-8611-5B3FC562E2F5}" type="presOf" srcId="{ECE441FE-1489-412C-9DB8-C69479B0D403}" destId="{680B4574-70C3-4DCF-A6C5-E501871E52FE}" srcOrd="1" destOrd="0" presId="urn:microsoft.com/office/officeart/2005/8/layout/process1"/>
    <dgm:cxn modelId="{1BA39DAD-5D7A-42D0-BFAD-28D62C8B5A81}" type="presOf" srcId="{5D160B0D-3C5D-4928-9458-3AC4A28C7C78}" destId="{AFC9CCD0-B89E-4A42-96B3-839FC65B7D3C}" srcOrd="0" destOrd="0" presId="urn:microsoft.com/office/officeart/2005/8/layout/process1"/>
    <dgm:cxn modelId="{9D9F2CC0-F203-4E11-BF84-8AAEC9A1F466}" type="presOf" srcId="{3AC8C0F2-C335-4CE3-B0ED-3723CDFC83F3}" destId="{5B5F19E0-9915-4D7D-931C-CF9ED4CF4480}" srcOrd="0" destOrd="0" presId="urn:microsoft.com/office/officeart/2005/8/layout/process1"/>
    <dgm:cxn modelId="{820CDFC1-84BD-4FB6-B382-9D7B03D7E2AA}" type="presOf" srcId="{65D53781-40B3-4559-9DED-B5EF6E9DDE80}" destId="{911D0EC9-F689-4C75-BF7B-31A391448A04}" srcOrd="0" destOrd="0" presId="urn:microsoft.com/office/officeart/2005/8/layout/process1"/>
    <dgm:cxn modelId="{95FD2AC3-4F47-4227-AF95-105E9BAADC4A}" type="presOf" srcId="{5D160B0D-3C5D-4928-9458-3AC4A28C7C78}" destId="{D683E885-3576-49E2-93F7-69B3A5144518}" srcOrd="1" destOrd="0" presId="urn:microsoft.com/office/officeart/2005/8/layout/process1"/>
    <dgm:cxn modelId="{4C62D0C6-54B1-4CEA-8986-FEEDF7ADBA6A}" srcId="{285DA890-F816-4DAA-88BB-F05B9D29EC60}" destId="{6EF23386-704B-4581-ABC1-1CAC5442F313}" srcOrd="4" destOrd="0" parTransId="{9593F696-0094-4978-88F6-12CF43B08ECF}" sibTransId="{3AAD98F7-8808-479F-9C27-A52451DFA93C}"/>
    <dgm:cxn modelId="{66D926CE-0306-42C8-9309-55506B7A17A4}" srcId="{285DA890-F816-4DAA-88BB-F05B9D29EC60}" destId="{3AC8C0F2-C335-4CE3-B0ED-3723CDFC83F3}" srcOrd="3" destOrd="0" parTransId="{361B3BFC-A732-457A-8175-DFCC8C698C69}" sibTransId="{ECE441FE-1489-412C-9DB8-C69479B0D403}"/>
    <dgm:cxn modelId="{0D494EE6-F4A3-4424-B254-89C9102CB64C}" srcId="{285DA890-F816-4DAA-88BB-F05B9D29EC60}" destId="{13747DB9-5CFE-4114-9415-5A3C2EBF17E2}" srcOrd="1" destOrd="0" parTransId="{7D4224D2-6144-48A5-8384-26BEF55D04AA}" sibTransId="{5D160B0D-3C5D-4928-9458-3AC4A28C7C78}"/>
    <dgm:cxn modelId="{DA3F62F2-BC8F-459F-B5E9-4EC9CD0189C0}" type="presOf" srcId="{8AA6AA8E-149A-4AE1-AAEB-9F8AC576689E}" destId="{0535B9B8-3CD5-42AF-8DC4-E12FE9BE34DE}" srcOrd="0" destOrd="0" presId="urn:microsoft.com/office/officeart/2005/8/layout/process1"/>
    <dgm:cxn modelId="{3E801FF9-A896-4EA5-8E63-5E1322CFDCB0}" srcId="{285DA890-F816-4DAA-88BB-F05B9D29EC60}" destId="{65D53781-40B3-4559-9DED-B5EF6E9DDE80}" srcOrd="2" destOrd="0" parTransId="{63781ADC-ADF2-4F9A-8F64-37C78C33D00E}" sibTransId="{8AA6AA8E-149A-4AE1-AAEB-9F8AC576689E}"/>
    <dgm:cxn modelId="{E56A92F9-2A13-4A4F-BF3D-F7BE4189F82B}" type="presOf" srcId="{285DA890-F816-4DAA-88BB-F05B9D29EC60}" destId="{1301CCB7-DFF8-44F0-8DA9-5550275959B9}" srcOrd="0" destOrd="0" presId="urn:microsoft.com/office/officeart/2005/8/layout/process1"/>
    <dgm:cxn modelId="{CBACAFFA-93B5-418E-9893-D3C78DA3263D}" type="presOf" srcId="{3AAD98F7-8808-479F-9C27-A52451DFA93C}" destId="{7C41B6D8-CDD1-47D7-BFAA-87EB746E1DAB}" srcOrd="0" destOrd="0" presId="urn:microsoft.com/office/officeart/2005/8/layout/process1"/>
    <dgm:cxn modelId="{B67E16FF-0B88-49D1-B9E2-E6489D94D63D}" type="presOf" srcId="{F92EDC2E-167E-4052-8FA8-C740DFABAD9D}" destId="{EA42F632-8528-469D-BD00-D8628DCD6175}" srcOrd="0" destOrd="0" presId="urn:microsoft.com/office/officeart/2005/8/layout/process1"/>
    <dgm:cxn modelId="{E191ACFF-80EF-4A46-89AF-E324E07B6887}" type="presOf" srcId="{ECE441FE-1489-412C-9DB8-C69479B0D403}" destId="{B7607456-E23C-4741-ABB7-4FCEF1D2C68A}" srcOrd="0" destOrd="0" presId="urn:microsoft.com/office/officeart/2005/8/layout/process1"/>
    <dgm:cxn modelId="{64844A5C-7D2D-4098-9DC7-1480B1126C33}" type="presParOf" srcId="{1301CCB7-DFF8-44F0-8DA9-5550275959B9}" destId="{CCF80E01-C165-47C1-B21C-F1F776F9BA8E}" srcOrd="0" destOrd="0" presId="urn:microsoft.com/office/officeart/2005/8/layout/process1"/>
    <dgm:cxn modelId="{B9541CD2-4FE0-496F-83CA-8DFF6C0BAB8C}" type="presParOf" srcId="{1301CCB7-DFF8-44F0-8DA9-5550275959B9}" destId="{EA42F632-8528-469D-BD00-D8628DCD6175}" srcOrd="1" destOrd="0" presId="urn:microsoft.com/office/officeart/2005/8/layout/process1"/>
    <dgm:cxn modelId="{EC56E141-E963-4634-926C-FD0110151925}" type="presParOf" srcId="{EA42F632-8528-469D-BD00-D8628DCD6175}" destId="{3CE86658-375C-4DE1-9F6D-F7D977E0B646}" srcOrd="0" destOrd="0" presId="urn:microsoft.com/office/officeart/2005/8/layout/process1"/>
    <dgm:cxn modelId="{75B02E0F-614B-4973-85BC-696F81680F77}" type="presParOf" srcId="{1301CCB7-DFF8-44F0-8DA9-5550275959B9}" destId="{F7240A10-BFCA-4814-876A-D11A4BE48EA5}" srcOrd="2" destOrd="0" presId="urn:microsoft.com/office/officeart/2005/8/layout/process1"/>
    <dgm:cxn modelId="{FFCA8417-DF3E-41A7-8B7F-8565988E58BC}" type="presParOf" srcId="{1301CCB7-DFF8-44F0-8DA9-5550275959B9}" destId="{AFC9CCD0-B89E-4A42-96B3-839FC65B7D3C}" srcOrd="3" destOrd="0" presId="urn:microsoft.com/office/officeart/2005/8/layout/process1"/>
    <dgm:cxn modelId="{E5F871F3-40D9-47F4-AA45-887D2F31F4F9}" type="presParOf" srcId="{AFC9CCD0-B89E-4A42-96B3-839FC65B7D3C}" destId="{D683E885-3576-49E2-93F7-69B3A5144518}" srcOrd="0" destOrd="0" presId="urn:microsoft.com/office/officeart/2005/8/layout/process1"/>
    <dgm:cxn modelId="{498B64A0-8D2C-4F6F-9483-3F687FF860EB}" type="presParOf" srcId="{1301CCB7-DFF8-44F0-8DA9-5550275959B9}" destId="{911D0EC9-F689-4C75-BF7B-31A391448A04}" srcOrd="4" destOrd="0" presId="urn:microsoft.com/office/officeart/2005/8/layout/process1"/>
    <dgm:cxn modelId="{DF3670A0-1275-4F89-951A-2F1CF3EEC314}" type="presParOf" srcId="{1301CCB7-DFF8-44F0-8DA9-5550275959B9}" destId="{0535B9B8-3CD5-42AF-8DC4-E12FE9BE34DE}" srcOrd="5" destOrd="0" presId="urn:microsoft.com/office/officeart/2005/8/layout/process1"/>
    <dgm:cxn modelId="{980BAC26-6FDE-4E1F-BBDF-097AEE9A1E1D}" type="presParOf" srcId="{0535B9B8-3CD5-42AF-8DC4-E12FE9BE34DE}" destId="{DE4319BB-5945-4D3F-AB12-C46724D29674}" srcOrd="0" destOrd="0" presId="urn:microsoft.com/office/officeart/2005/8/layout/process1"/>
    <dgm:cxn modelId="{3C4F3F70-DE49-4335-AC3A-21C48F096F58}" type="presParOf" srcId="{1301CCB7-DFF8-44F0-8DA9-5550275959B9}" destId="{5B5F19E0-9915-4D7D-931C-CF9ED4CF4480}" srcOrd="6" destOrd="0" presId="urn:microsoft.com/office/officeart/2005/8/layout/process1"/>
    <dgm:cxn modelId="{1CAC4456-40F4-4151-9904-7C52E7A79991}" type="presParOf" srcId="{1301CCB7-DFF8-44F0-8DA9-5550275959B9}" destId="{B7607456-E23C-4741-ABB7-4FCEF1D2C68A}" srcOrd="7" destOrd="0" presId="urn:microsoft.com/office/officeart/2005/8/layout/process1"/>
    <dgm:cxn modelId="{9C5FDC50-9BCD-4577-8852-3EF175804B8D}" type="presParOf" srcId="{B7607456-E23C-4741-ABB7-4FCEF1D2C68A}" destId="{680B4574-70C3-4DCF-A6C5-E501871E52FE}" srcOrd="0" destOrd="0" presId="urn:microsoft.com/office/officeart/2005/8/layout/process1"/>
    <dgm:cxn modelId="{7651B9A9-1EAF-4199-B8A3-F86CFBE6554C}" type="presParOf" srcId="{1301CCB7-DFF8-44F0-8DA9-5550275959B9}" destId="{5E6C0BF1-9CD6-4C18-8E34-9033B25737FC}" srcOrd="8" destOrd="0" presId="urn:microsoft.com/office/officeart/2005/8/layout/process1"/>
    <dgm:cxn modelId="{9BC754D9-4A99-435B-9CAF-7556F6CF5AA7}" type="presParOf" srcId="{1301CCB7-DFF8-44F0-8DA9-5550275959B9}" destId="{7C41B6D8-CDD1-47D7-BFAA-87EB746E1DAB}" srcOrd="9" destOrd="0" presId="urn:microsoft.com/office/officeart/2005/8/layout/process1"/>
    <dgm:cxn modelId="{2E1779C6-6BCA-4371-890A-A8094DB27AC7}" type="presParOf" srcId="{7C41B6D8-CDD1-47D7-BFAA-87EB746E1DAB}" destId="{DBFBA170-D27F-4FC4-AFE9-046974952EA7}" srcOrd="0" destOrd="0" presId="urn:microsoft.com/office/officeart/2005/8/layout/process1"/>
    <dgm:cxn modelId="{C1B8186B-303B-4127-9081-5188A7B8BDE9}" type="presParOf" srcId="{1301CCB7-DFF8-44F0-8DA9-5550275959B9}" destId="{0B39B055-2C15-4131-9BD1-3A1A3C128B5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5DA890-F816-4DAA-88BB-F05B9D29EC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A280F8-1A68-4CEA-B3CE-61992BCCEAE2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72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gm:t>
    </dgm:pt>
    <dgm:pt modelId="{1DC20F42-734A-4FF5-88CB-ED451CE7B5CA}" type="parTrans" cxnId="{F88B9367-9A39-4189-962B-C632EB97E532}">
      <dgm:prSet/>
      <dgm:spPr/>
      <dgm:t>
        <a:bodyPr/>
        <a:lstStyle/>
        <a:p>
          <a:endParaRPr lang="pt-BR"/>
        </a:p>
      </dgm:t>
    </dgm:pt>
    <dgm:pt modelId="{F92EDC2E-167E-4052-8FA8-C740DFABAD9D}" type="sibTrans" cxnId="{F88B9367-9A39-4189-962B-C632EB97E532}">
      <dgm:prSet/>
      <dgm:spPr/>
      <dgm:t>
        <a:bodyPr/>
        <a:lstStyle/>
        <a:p>
          <a:endParaRPr lang="pt-BR"/>
        </a:p>
      </dgm:t>
    </dgm:pt>
    <dgm:pt modelId="{13747DB9-5CFE-4114-9415-5A3C2EBF17E2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2</a:t>
          </a:r>
        </a:p>
      </dgm:t>
    </dgm:pt>
    <dgm:pt modelId="{7D4224D2-6144-48A5-8384-26BEF55D04AA}" type="parTrans" cxnId="{0D494EE6-F4A3-4424-B254-89C9102CB64C}">
      <dgm:prSet/>
      <dgm:spPr/>
      <dgm:t>
        <a:bodyPr/>
        <a:lstStyle/>
        <a:p>
          <a:endParaRPr lang="pt-BR"/>
        </a:p>
      </dgm:t>
    </dgm:pt>
    <dgm:pt modelId="{5D160B0D-3C5D-4928-9458-3AC4A28C7C78}" type="sibTrans" cxnId="{0D494EE6-F4A3-4424-B254-89C9102CB64C}">
      <dgm:prSet/>
      <dgm:spPr/>
      <dgm:t>
        <a:bodyPr/>
        <a:lstStyle/>
        <a:p>
          <a:endParaRPr lang="pt-BR"/>
        </a:p>
      </dgm:t>
    </dgm:pt>
    <dgm:pt modelId="{65D53781-40B3-4559-9DED-B5EF6E9DDE80}">
      <dgm:prSet phldrT="[Texto]"/>
      <dgm:spPr>
        <a:solidFill>
          <a:schemeClr val="tx1">
            <a:lumMod val="75000"/>
            <a:lumOff val="25000"/>
            <a:alpha val="4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2">
                  <a:lumMod val="75000"/>
                </a:schemeClr>
              </a:solidFill>
            </a:rPr>
            <a:t>3</a:t>
          </a:r>
        </a:p>
      </dgm:t>
    </dgm:pt>
    <dgm:pt modelId="{63781ADC-ADF2-4F9A-8F64-37C78C33D00E}" type="parTrans" cxnId="{3E801FF9-A896-4EA5-8E63-5E1322CFDCB0}">
      <dgm:prSet/>
      <dgm:spPr/>
      <dgm:t>
        <a:bodyPr/>
        <a:lstStyle/>
        <a:p>
          <a:endParaRPr lang="pt-BR"/>
        </a:p>
      </dgm:t>
    </dgm:pt>
    <dgm:pt modelId="{8AA6AA8E-149A-4AE1-AAEB-9F8AC576689E}" type="sibTrans" cxnId="{3E801FF9-A896-4EA5-8E63-5E1322CFDCB0}">
      <dgm:prSet/>
      <dgm:spPr/>
      <dgm:t>
        <a:bodyPr/>
        <a:lstStyle/>
        <a:p>
          <a:endParaRPr lang="pt-BR"/>
        </a:p>
      </dgm:t>
    </dgm:pt>
    <dgm:pt modelId="{77DC0B27-AB30-4022-87DA-781E0C45A897}">
      <dgm:prSet phldrT="[Texto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6</a:t>
          </a:r>
        </a:p>
      </dgm:t>
    </dgm:pt>
    <dgm:pt modelId="{A20F00EB-AE7B-4932-A9A2-38DFD5A78DD5}" type="parTrans" cxnId="{7A8BE475-27A6-4B92-A692-9C5BB7996BD1}">
      <dgm:prSet/>
      <dgm:spPr/>
      <dgm:t>
        <a:bodyPr/>
        <a:lstStyle/>
        <a:p>
          <a:endParaRPr lang="pt-BR"/>
        </a:p>
      </dgm:t>
    </dgm:pt>
    <dgm:pt modelId="{30EA4DB1-28EA-41BB-8F4B-00B04A7F895B}" type="sibTrans" cxnId="{7A8BE475-27A6-4B92-A692-9C5BB7996BD1}">
      <dgm:prSet/>
      <dgm:spPr/>
      <dgm:t>
        <a:bodyPr/>
        <a:lstStyle/>
        <a:p>
          <a:endParaRPr lang="pt-BR"/>
        </a:p>
      </dgm:t>
    </dgm:pt>
    <dgm:pt modelId="{3AC8C0F2-C335-4CE3-B0ED-3723CDFC83F3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72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4</a:t>
          </a:r>
        </a:p>
      </dgm:t>
    </dgm:pt>
    <dgm:pt modelId="{361B3BFC-A732-457A-8175-DFCC8C698C69}" type="parTrans" cxnId="{66D926CE-0306-42C8-9309-55506B7A17A4}">
      <dgm:prSet/>
      <dgm:spPr/>
      <dgm:t>
        <a:bodyPr/>
        <a:lstStyle/>
        <a:p>
          <a:endParaRPr lang="pt-BR"/>
        </a:p>
      </dgm:t>
    </dgm:pt>
    <dgm:pt modelId="{ECE441FE-1489-412C-9DB8-C69479B0D403}" type="sibTrans" cxnId="{66D926CE-0306-42C8-9309-55506B7A17A4}">
      <dgm:prSet/>
      <dgm:spPr/>
      <dgm:t>
        <a:bodyPr/>
        <a:lstStyle/>
        <a:p>
          <a:endParaRPr lang="pt-BR"/>
        </a:p>
      </dgm:t>
    </dgm:pt>
    <dgm:pt modelId="{6EF23386-704B-4581-ABC1-1CAC5442F313}">
      <dgm:prSet phldrT="[Texto]" custT="1"/>
      <dgm:spPr>
        <a:solidFill>
          <a:schemeClr val="tx1">
            <a:lumMod val="75000"/>
            <a:lumOff val="25000"/>
            <a:alpha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pt-BR" sz="6500" b="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5</a:t>
          </a:r>
        </a:p>
      </dgm:t>
    </dgm:pt>
    <dgm:pt modelId="{9593F696-0094-4978-88F6-12CF43B08ECF}" type="parTrans" cxnId="{4C62D0C6-54B1-4CEA-8986-FEEDF7ADBA6A}">
      <dgm:prSet/>
      <dgm:spPr/>
      <dgm:t>
        <a:bodyPr/>
        <a:lstStyle/>
        <a:p>
          <a:endParaRPr lang="pt-BR"/>
        </a:p>
      </dgm:t>
    </dgm:pt>
    <dgm:pt modelId="{3AAD98F7-8808-479F-9C27-A52451DFA93C}" type="sibTrans" cxnId="{4C62D0C6-54B1-4CEA-8986-FEEDF7ADBA6A}">
      <dgm:prSet/>
      <dgm:spPr/>
      <dgm:t>
        <a:bodyPr/>
        <a:lstStyle/>
        <a:p>
          <a:endParaRPr lang="pt-BR"/>
        </a:p>
      </dgm:t>
    </dgm:pt>
    <dgm:pt modelId="{1301CCB7-DFF8-44F0-8DA9-5550275959B9}" type="pres">
      <dgm:prSet presAssocID="{285DA890-F816-4DAA-88BB-F05B9D29EC60}" presName="Name0" presStyleCnt="0">
        <dgm:presLayoutVars>
          <dgm:dir/>
          <dgm:resizeHandles val="exact"/>
        </dgm:presLayoutVars>
      </dgm:prSet>
      <dgm:spPr/>
    </dgm:pt>
    <dgm:pt modelId="{CCF80E01-C165-47C1-B21C-F1F776F9BA8E}" type="pres">
      <dgm:prSet presAssocID="{32A280F8-1A68-4CEA-B3CE-61992BCCEAE2}" presName="node" presStyleLbl="node1" presStyleIdx="0" presStyleCnt="6">
        <dgm:presLayoutVars>
          <dgm:bulletEnabled val="1"/>
        </dgm:presLayoutVars>
      </dgm:prSet>
      <dgm:spPr/>
    </dgm:pt>
    <dgm:pt modelId="{EA42F632-8528-469D-BD00-D8628DCD6175}" type="pres">
      <dgm:prSet presAssocID="{F92EDC2E-167E-4052-8FA8-C740DFABAD9D}" presName="sibTrans" presStyleLbl="sibTrans2D1" presStyleIdx="0" presStyleCnt="5"/>
      <dgm:spPr/>
    </dgm:pt>
    <dgm:pt modelId="{3CE86658-375C-4DE1-9F6D-F7D977E0B646}" type="pres">
      <dgm:prSet presAssocID="{F92EDC2E-167E-4052-8FA8-C740DFABAD9D}" presName="connectorText" presStyleLbl="sibTrans2D1" presStyleIdx="0" presStyleCnt="5"/>
      <dgm:spPr/>
    </dgm:pt>
    <dgm:pt modelId="{F7240A10-BFCA-4814-876A-D11A4BE48EA5}" type="pres">
      <dgm:prSet presAssocID="{13747DB9-5CFE-4114-9415-5A3C2EBF17E2}" presName="node" presStyleLbl="node1" presStyleIdx="1" presStyleCnt="6">
        <dgm:presLayoutVars>
          <dgm:bulletEnabled val="1"/>
        </dgm:presLayoutVars>
      </dgm:prSet>
      <dgm:spPr/>
    </dgm:pt>
    <dgm:pt modelId="{AFC9CCD0-B89E-4A42-96B3-839FC65B7D3C}" type="pres">
      <dgm:prSet presAssocID="{5D160B0D-3C5D-4928-9458-3AC4A28C7C78}" presName="sibTrans" presStyleLbl="sibTrans2D1" presStyleIdx="1" presStyleCnt="5"/>
      <dgm:spPr/>
    </dgm:pt>
    <dgm:pt modelId="{D683E885-3576-49E2-93F7-69B3A5144518}" type="pres">
      <dgm:prSet presAssocID="{5D160B0D-3C5D-4928-9458-3AC4A28C7C78}" presName="connectorText" presStyleLbl="sibTrans2D1" presStyleIdx="1" presStyleCnt="5"/>
      <dgm:spPr/>
    </dgm:pt>
    <dgm:pt modelId="{911D0EC9-F689-4C75-BF7B-31A391448A04}" type="pres">
      <dgm:prSet presAssocID="{65D53781-40B3-4559-9DED-B5EF6E9DDE80}" presName="node" presStyleLbl="node1" presStyleIdx="2" presStyleCnt="6">
        <dgm:presLayoutVars>
          <dgm:bulletEnabled val="1"/>
        </dgm:presLayoutVars>
      </dgm:prSet>
      <dgm:spPr/>
    </dgm:pt>
    <dgm:pt modelId="{0535B9B8-3CD5-42AF-8DC4-E12FE9BE34DE}" type="pres">
      <dgm:prSet presAssocID="{8AA6AA8E-149A-4AE1-AAEB-9F8AC576689E}" presName="sibTrans" presStyleLbl="sibTrans2D1" presStyleIdx="2" presStyleCnt="5"/>
      <dgm:spPr/>
    </dgm:pt>
    <dgm:pt modelId="{DE4319BB-5945-4D3F-AB12-C46724D29674}" type="pres">
      <dgm:prSet presAssocID="{8AA6AA8E-149A-4AE1-AAEB-9F8AC576689E}" presName="connectorText" presStyleLbl="sibTrans2D1" presStyleIdx="2" presStyleCnt="5"/>
      <dgm:spPr/>
    </dgm:pt>
    <dgm:pt modelId="{5B5F19E0-9915-4D7D-931C-CF9ED4CF4480}" type="pres">
      <dgm:prSet presAssocID="{3AC8C0F2-C335-4CE3-B0ED-3723CDFC83F3}" presName="node" presStyleLbl="node1" presStyleIdx="3" presStyleCnt="6">
        <dgm:presLayoutVars>
          <dgm:bulletEnabled val="1"/>
        </dgm:presLayoutVars>
      </dgm:prSet>
      <dgm:spPr/>
    </dgm:pt>
    <dgm:pt modelId="{B7607456-E23C-4741-ABB7-4FCEF1D2C68A}" type="pres">
      <dgm:prSet presAssocID="{ECE441FE-1489-412C-9DB8-C69479B0D403}" presName="sibTrans" presStyleLbl="sibTrans2D1" presStyleIdx="3" presStyleCnt="5"/>
      <dgm:spPr/>
    </dgm:pt>
    <dgm:pt modelId="{680B4574-70C3-4DCF-A6C5-E501871E52FE}" type="pres">
      <dgm:prSet presAssocID="{ECE441FE-1489-412C-9DB8-C69479B0D403}" presName="connectorText" presStyleLbl="sibTrans2D1" presStyleIdx="3" presStyleCnt="5"/>
      <dgm:spPr/>
    </dgm:pt>
    <dgm:pt modelId="{5E6C0BF1-9CD6-4C18-8E34-9033B25737FC}" type="pres">
      <dgm:prSet presAssocID="{6EF23386-704B-4581-ABC1-1CAC5442F313}" presName="node" presStyleLbl="node1" presStyleIdx="4" presStyleCnt="6">
        <dgm:presLayoutVars>
          <dgm:bulletEnabled val="1"/>
        </dgm:presLayoutVars>
      </dgm:prSet>
      <dgm:spPr/>
    </dgm:pt>
    <dgm:pt modelId="{7C41B6D8-CDD1-47D7-BFAA-87EB746E1DAB}" type="pres">
      <dgm:prSet presAssocID="{3AAD98F7-8808-479F-9C27-A52451DFA93C}" presName="sibTrans" presStyleLbl="sibTrans2D1" presStyleIdx="4" presStyleCnt="5"/>
      <dgm:spPr/>
    </dgm:pt>
    <dgm:pt modelId="{DBFBA170-D27F-4FC4-AFE9-046974952EA7}" type="pres">
      <dgm:prSet presAssocID="{3AAD98F7-8808-479F-9C27-A52451DFA93C}" presName="connectorText" presStyleLbl="sibTrans2D1" presStyleIdx="4" presStyleCnt="5"/>
      <dgm:spPr/>
    </dgm:pt>
    <dgm:pt modelId="{0B39B055-2C15-4131-9BD1-3A1A3C128B5F}" type="pres">
      <dgm:prSet presAssocID="{77DC0B27-AB30-4022-87DA-781E0C45A897}" presName="node" presStyleLbl="node1" presStyleIdx="5" presStyleCnt="6">
        <dgm:presLayoutVars>
          <dgm:bulletEnabled val="1"/>
        </dgm:presLayoutVars>
      </dgm:prSet>
      <dgm:spPr/>
    </dgm:pt>
  </dgm:ptLst>
  <dgm:cxnLst>
    <dgm:cxn modelId="{E1938425-EAC6-43D2-A650-021CF848F345}" type="presOf" srcId="{6EF23386-704B-4581-ABC1-1CAC5442F313}" destId="{5E6C0BF1-9CD6-4C18-8E34-9033B25737FC}" srcOrd="0" destOrd="0" presId="urn:microsoft.com/office/officeart/2005/8/layout/process1"/>
    <dgm:cxn modelId="{50C54C2F-4F4D-4421-9A93-6682B561EE24}" type="presOf" srcId="{77DC0B27-AB30-4022-87DA-781E0C45A897}" destId="{0B39B055-2C15-4131-9BD1-3A1A3C128B5F}" srcOrd="0" destOrd="0" presId="urn:microsoft.com/office/officeart/2005/8/layout/process1"/>
    <dgm:cxn modelId="{5A715332-80FA-4525-AF54-1AD1A39DD665}" type="presOf" srcId="{32A280F8-1A68-4CEA-B3CE-61992BCCEAE2}" destId="{CCF80E01-C165-47C1-B21C-F1F776F9BA8E}" srcOrd="0" destOrd="0" presId="urn:microsoft.com/office/officeart/2005/8/layout/process1"/>
    <dgm:cxn modelId="{F88B9367-9A39-4189-962B-C632EB97E532}" srcId="{285DA890-F816-4DAA-88BB-F05B9D29EC60}" destId="{32A280F8-1A68-4CEA-B3CE-61992BCCEAE2}" srcOrd="0" destOrd="0" parTransId="{1DC20F42-734A-4FF5-88CB-ED451CE7B5CA}" sibTransId="{F92EDC2E-167E-4052-8FA8-C740DFABAD9D}"/>
    <dgm:cxn modelId="{88DF4E69-9711-49ED-848E-1CABDB0A8FF4}" type="presOf" srcId="{8AA6AA8E-149A-4AE1-AAEB-9F8AC576689E}" destId="{DE4319BB-5945-4D3F-AB12-C46724D29674}" srcOrd="1" destOrd="0" presId="urn:microsoft.com/office/officeart/2005/8/layout/process1"/>
    <dgm:cxn modelId="{F9133572-EE50-4577-8754-C1172F7B88BD}" type="presOf" srcId="{13747DB9-5CFE-4114-9415-5A3C2EBF17E2}" destId="{F7240A10-BFCA-4814-876A-D11A4BE48EA5}" srcOrd="0" destOrd="0" presId="urn:microsoft.com/office/officeart/2005/8/layout/process1"/>
    <dgm:cxn modelId="{7A8BE475-27A6-4B92-A692-9C5BB7996BD1}" srcId="{285DA890-F816-4DAA-88BB-F05B9D29EC60}" destId="{77DC0B27-AB30-4022-87DA-781E0C45A897}" srcOrd="5" destOrd="0" parTransId="{A20F00EB-AE7B-4932-A9A2-38DFD5A78DD5}" sibTransId="{30EA4DB1-28EA-41BB-8F4B-00B04A7F895B}"/>
    <dgm:cxn modelId="{1A821A9E-6B0F-4168-B157-721D6343958D}" type="presOf" srcId="{F92EDC2E-167E-4052-8FA8-C740DFABAD9D}" destId="{3CE86658-375C-4DE1-9F6D-F7D977E0B646}" srcOrd="1" destOrd="0" presId="urn:microsoft.com/office/officeart/2005/8/layout/process1"/>
    <dgm:cxn modelId="{B00EE99E-E876-46CC-9198-DF69D302B12C}" type="presOf" srcId="{3AAD98F7-8808-479F-9C27-A52451DFA93C}" destId="{DBFBA170-D27F-4FC4-AFE9-046974952EA7}" srcOrd="1" destOrd="0" presId="urn:microsoft.com/office/officeart/2005/8/layout/process1"/>
    <dgm:cxn modelId="{C250B4A4-6F43-4DB5-8611-5B3FC562E2F5}" type="presOf" srcId="{ECE441FE-1489-412C-9DB8-C69479B0D403}" destId="{680B4574-70C3-4DCF-A6C5-E501871E52FE}" srcOrd="1" destOrd="0" presId="urn:microsoft.com/office/officeart/2005/8/layout/process1"/>
    <dgm:cxn modelId="{1BA39DAD-5D7A-42D0-BFAD-28D62C8B5A81}" type="presOf" srcId="{5D160B0D-3C5D-4928-9458-3AC4A28C7C78}" destId="{AFC9CCD0-B89E-4A42-96B3-839FC65B7D3C}" srcOrd="0" destOrd="0" presId="urn:microsoft.com/office/officeart/2005/8/layout/process1"/>
    <dgm:cxn modelId="{9D9F2CC0-F203-4E11-BF84-8AAEC9A1F466}" type="presOf" srcId="{3AC8C0F2-C335-4CE3-B0ED-3723CDFC83F3}" destId="{5B5F19E0-9915-4D7D-931C-CF9ED4CF4480}" srcOrd="0" destOrd="0" presId="urn:microsoft.com/office/officeart/2005/8/layout/process1"/>
    <dgm:cxn modelId="{820CDFC1-84BD-4FB6-B382-9D7B03D7E2AA}" type="presOf" srcId="{65D53781-40B3-4559-9DED-B5EF6E9DDE80}" destId="{911D0EC9-F689-4C75-BF7B-31A391448A04}" srcOrd="0" destOrd="0" presId="urn:microsoft.com/office/officeart/2005/8/layout/process1"/>
    <dgm:cxn modelId="{95FD2AC3-4F47-4227-AF95-105E9BAADC4A}" type="presOf" srcId="{5D160B0D-3C5D-4928-9458-3AC4A28C7C78}" destId="{D683E885-3576-49E2-93F7-69B3A5144518}" srcOrd="1" destOrd="0" presId="urn:microsoft.com/office/officeart/2005/8/layout/process1"/>
    <dgm:cxn modelId="{4C62D0C6-54B1-4CEA-8986-FEEDF7ADBA6A}" srcId="{285DA890-F816-4DAA-88BB-F05B9D29EC60}" destId="{6EF23386-704B-4581-ABC1-1CAC5442F313}" srcOrd="4" destOrd="0" parTransId="{9593F696-0094-4978-88F6-12CF43B08ECF}" sibTransId="{3AAD98F7-8808-479F-9C27-A52451DFA93C}"/>
    <dgm:cxn modelId="{66D926CE-0306-42C8-9309-55506B7A17A4}" srcId="{285DA890-F816-4DAA-88BB-F05B9D29EC60}" destId="{3AC8C0F2-C335-4CE3-B0ED-3723CDFC83F3}" srcOrd="3" destOrd="0" parTransId="{361B3BFC-A732-457A-8175-DFCC8C698C69}" sibTransId="{ECE441FE-1489-412C-9DB8-C69479B0D403}"/>
    <dgm:cxn modelId="{0D494EE6-F4A3-4424-B254-89C9102CB64C}" srcId="{285DA890-F816-4DAA-88BB-F05B9D29EC60}" destId="{13747DB9-5CFE-4114-9415-5A3C2EBF17E2}" srcOrd="1" destOrd="0" parTransId="{7D4224D2-6144-48A5-8384-26BEF55D04AA}" sibTransId="{5D160B0D-3C5D-4928-9458-3AC4A28C7C78}"/>
    <dgm:cxn modelId="{DA3F62F2-BC8F-459F-B5E9-4EC9CD0189C0}" type="presOf" srcId="{8AA6AA8E-149A-4AE1-AAEB-9F8AC576689E}" destId="{0535B9B8-3CD5-42AF-8DC4-E12FE9BE34DE}" srcOrd="0" destOrd="0" presId="urn:microsoft.com/office/officeart/2005/8/layout/process1"/>
    <dgm:cxn modelId="{3E801FF9-A896-4EA5-8E63-5E1322CFDCB0}" srcId="{285DA890-F816-4DAA-88BB-F05B9D29EC60}" destId="{65D53781-40B3-4559-9DED-B5EF6E9DDE80}" srcOrd="2" destOrd="0" parTransId="{63781ADC-ADF2-4F9A-8F64-37C78C33D00E}" sibTransId="{8AA6AA8E-149A-4AE1-AAEB-9F8AC576689E}"/>
    <dgm:cxn modelId="{E56A92F9-2A13-4A4F-BF3D-F7BE4189F82B}" type="presOf" srcId="{285DA890-F816-4DAA-88BB-F05B9D29EC60}" destId="{1301CCB7-DFF8-44F0-8DA9-5550275959B9}" srcOrd="0" destOrd="0" presId="urn:microsoft.com/office/officeart/2005/8/layout/process1"/>
    <dgm:cxn modelId="{CBACAFFA-93B5-418E-9893-D3C78DA3263D}" type="presOf" srcId="{3AAD98F7-8808-479F-9C27-A52451DFA93C}" destId="{7C41B6D8-CDD1-47D7-BFAA-87EB746E1DAB}" srcOrd="0" destOrd="0" presId="urn:microsoft.com/office/officeart/2005/8/layout/process1"/>
    <dgm:cxn modelId="{B67E16FF-0B88-49D1-B9E2-E6489D94D63D}" type="presOf" srcId="{F92EDC2E-167E-4052-8FA8-C740DFABAD9D}" destId="{EA42F632-8528-469D-BD00-D8628DCD6175}" srcOrd="0" destOrd="0" presId="urn:microsoft.com/office/officeart/2005/8/layout/process1"/>
    <dgm:cxn modelId="{E191ACFF-80EF-4A46-89AF-E324E07B6887}" type="presOf" srcId="{ECE441FE-1489-412C-9DB8-C69479B0D403}" destId="{B7607456-E23C-4741-ABB7-4FCEF1D2C68A}" srcOrd="0" destOrd="0" presId="urn:microsoft.com/office/officeart/2005/8/layout/process1"/>
    <dgm:cxn modelId="{64844A5C-7D2D-4098-9DC7-1480B1126C33}" type="presParOf" srcId="{1301CCB7-DFF8-44F0-8DA9-5550275959B9}" destId="{CCF80E01-C165-47C1-B21C-F1F776F9BA8E}" srcOrd="0" destOrd="0" presId="urn:microsoft.com/office/officeart/2005/8/layout/process1"/>
    <dgm:cxn modelId="{B9541CD2-4FE0-496F-83CA-8DFF6C0BAB8C}" type="presParOf" srcId="{1301CCB7-DFF8-44F0-8DA9-5550275959B9}" destId="{EA42F632-8528-469D-BD00-D8628DCD6175}" srcOrd="1" destOrd="0" presId="urn:microsoft.com/office/officeart/2005/8/layout/process1"/>
    <dgm:cxn modelId="{EC56E141-E963-4634-926C-FD0110151925}" type="presParOf" srcId="{EA42F632-8528-469D-BD00-D8628DCD6175}" destId="{3CE86658-375C-4DE1-9F6D-F7D977E0B646}" srcOrd="0" destOrd="0" presId="urn:microsoft.com/office/officeart/2005/8/layout/process1"/>
    <dgm:cxn modelId="{75B02E0F-614B-4973-85BC-696F81680F77}" type="presParOf" srcId="{1301CCB7-DFF8-44F0-8DA9-5550275959B9}" destId="{F7240A10-BFCA-4814-876A-D11A4BE48EA5}" srcOrd="2" destOrd="0" presId="urn:microsoft.com/office/officeart/2005/8/layout/process1"/>
    <dgm:cxn modelId="{FFCA8417-DF3E-41A7-8B7F-8565988E58BC}" type="presParOf" srcId="{1301CCB7-DFF8-44F0-8DA9-5550275959B9}" destId="{AFC9CCD0-B89E-4A42-96B3-839FC65B7D3C}" srcOrd="3" destOrd="0" presId="urn:microsoft.com/office/officeart/2005/8/layout/process1"/>
    <dgm:cxn modelId="{E5F871F3-40D9-47F4-AA45-887D2F31F4F9}" type="presParOf" srcId="{AFC9CCD0-B89E-4A42-96B3-839FC65B7D3C}" destId="{D683E885-3576-49E2-93F7-69B3A5144518}" srcOrd="0" destOrd="0" presId="urn:microsoft.com/office/officeart/2005/8/layout/process1"/>
    <dgm:cxn modelId="{498B64A0-8D2C-4F6F-9483-3F687FF860EB}" type="presParOf" srcId="{1301CCB7-DFF8-44F0-8DA9-5550275959B9}" destId="{911D0EC9-F689-4C75-BF7B-31A391448A04}" srcOrd="4" destOrd="0" presId="urn:microsoft.com/office/officeart/2005/8/layout/process1"/>
    <dgm:cxn modelId="{DF3670A0-1275-4F89-951A-2F1CF3EEC314}" type="presParOf" srcId="{1301CCB7-DFF8-44F0-8DA9-5550275959B9}" destId="{0535B9B8-3CD5-42AF-8DC4-E12FE9BE34DE}" srcOrd="5" destOrd="0" presId="urn:microsoft.com/office/officeart/2005/8/layout/process1"/>
    <dgm:cxn modelId="{980BAC26-6FDE-4E1F-BBDF-097AEE9A1E1D}" type="presParOf" srcId="{0535B9B8-3CD5-42AF-8DC4-E12FE9BE34DE}" destId="{DE4319BB-5945-4D3F-AB12-C46724D29674}" srcOrd="0" destOrd="0" presId="urn:microsoft.com/office/officeart/2005/8/layout/process1"/>
    <dgm:cxn modelId="{3C4F3F70-DE49-4335-AC3A-21C48F096F58}" type="presParOf" srcId="{1301CCB7-DFF8-44F0-8DA9-5550275959B9}" destId="{5B5F19E0-9915-4D7D-931C-CF9ED4CF4480}" srcOrd="6" destOrd="0" presId="urn:microsoft.com/office/officeart/2005/8/layout/process1"/>
    <dgm:cxn modelId="{1CAC4456-40F4-4151-9904-7C52E7A79991}" type="presParOf" srcId="{1301CCB7-DFF8-44F0-8DA9-5550275959B9}" destId="{B7607456-E23C-4741-ABB7-4FCEF1D2C68A}" srcOrd="7" destOrd="0" presId="urn:microsoft.com/office/officeart/2005/8/layout/process1"/>
    <dgm:cxn modelId="{9C5FDC50-9BCD-4577-8852-3EF175804B8D}" type="presParOf" srcId="{B7607456-E23C-4741-ABB7-4FCEF1D2C68A}" destId="{680B4574-70C3-4DCF-A6C5-E501871E52FE}" srcOrd="0" destOrd="0" presId="urn:microsoft.com/office/officeart/2005/8/layout/process1"/>
    <dgm:cxn modelId="{7651B9A9-1EAF-4199-B8A3-F86CFBE6554C}" type="presParOf" srcId="{1301CCB7-DFF8-44F0-8DA9-5550275959B9}" destId="{5E6C0BF1-9CD6-4C18-8E34-9033B25737FC}" srcOrd="8" destOrd="0" presId="urn:microsoft.com/office/officeart/2005/8/layout/process1"/>
    <dgm:cxn modelId="{9BC754D9-4A99-435B-9CAF-7556F6CF5AA7}" type="presParOf" srcId="{1301CCB7-DFF8-44F0-8DA9-5550275959B9}" destId="{7C41B6D8-CDD1-47D7-BFAA-87EB746E1DAB}" srcOrd="9" destOrd="0" presId="urn:microsoft.com/office/officeart/2005/8/layout/process1"/>
    <dgm:cxn modelId="{2E1779C6-6BCA-4371-890A-A8094DB27AC7}" type="presParOf" srcId="{7C41B6D8-CDD1-47D7-BFAA-87EB746E1DAB}" destId="{DBFBA170-D27F-4FC4-AFE9-046974952EA7}" srcOrd="0" destOrd="0" presId="urn:microsoft.com/office/officeart/2005/8/layout/process1"/>
    <dgm:cxn modelId="{C1B8186B-303B-4127-9081-5188A7B8BDE9}" type="presParOf" srcId="{1301CCB7-DFF8-44F0-8DA9-5550275959B9}" destId="{0B39B055-2C15-4131-9BD1-3A1A3C128B5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0E01-C165-47C1-B21C-F1F776F9BA8E}">
      <dsp:nvSpPr>
        <dsp:cNvPr id="0" name=""/>
        <dsp:cNvSpPr/>
      </dsp:nvSpPr>
      <dsp:spPr>
        <a:xfrm>
          <a:off x="0" y="2037599"/>
          <a:ext cx="1400628" cy="1588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</a:t>
          </a:r>
        </a:p>
      </dsp:txBody>
      <dsp:txXfrm>
        <a:off x="41023" y="2078622"/>
        <a:ext cx="1318582" cy="1506791"/>
      </dsp:txXfrm>
    </dsp:sp>
    <dsp:sp modelId="{EA42F632-8528-469D-BD00-D8628DCD6175}">
      <dsp:nvSpPr>
        <dsp:cNvPr id="0" name=""/>
        <dsp:cNvSpPr/>
      </dsp:nvSpPr>
      <dsp:spPr>
        <a:xfrm rot="148486">
          <a:off x="1540552" y="2701077"/>
          <a:ext cx="297210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540594" y="2768623"/>
        <a:ext cx="208047" cy="208413"/>
      </dsp:txXfrm>
    </dsp:sp>
    <dsp:sp modelId="{F7240A10-BFCA-4814-876A-D11A4BE48EA5}">
      <dsp:nvSpPr>
        <dsp:cNvPr id="0" name=""/>
        <dsp:cNvSpPr/>
      </dsp:nvSpPr>
      <dsp:spPr>
        <a:xfrm>
          <a:off x="1960879" y="2122348"/>
          <a:ext cx="1400628" cy="158883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2</a:t>
          </a:r>
        </a:p>
      </dsp:txBody>
      <dsp:txXfrm>
        <a:off x="2001902" y="2163371"/>
        <a:ext cx="1318582" cy="1506791"/>
      </dsp:txXfrm>
    </dsp:sp>
    <dsp:sp modelId="{AFC9CCD0-B89E-4A42-96B3-839FC65B7D3C}">
      <dsp:nvSpPr>
        <dsp:cNvPr id="0" name=""/>
        <dsp:cNvSpPr/>
      </dsp:nvSpPr>
      <dsp:spPr>
        <a:xfrm>
          <a:off x="350157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501571" y="2812560"/>
        <a:ext cx="207853" cy="208413"/>
      </dsp:txXfrm>
    </dsp:sp>
    <dsp:sp modelId="{911D0EC9-F689-4C75-BF7B-31A391448A04}">
      <dsp:nvSpPr>
        <dsp:cNvPr id="0" name=""/>
        <dsp:cNvSpPr/>
      </dsp:nvSpPr>
      <dsp:spPr>
        <a:xfrm>
          <a:off x="3921759" y="2122348"/>
          <a:ext cx="1400628" cy="158883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3</a:t>
          </a:r>
        </a:p>
      </dsp:txBody>
      <dsp:txXfrm>
        <a:off x="3962782" y="2163371"/>
        <a:ext cx="1318582" cy="1506791"/>
      </dsp:txXfrm>
    </dsp:sp>
    <dsp:sp modelId="{0535B9B8-3CD5-42AF-8DC4-E12FE9BE34DE}">
      <dsp:nvSpPr>
        <dsp:cNvPr id="0" name=""/>
        <dsp:cNvSpPr/>
      </dsp:nvSpPr>
      <dsp:spPr>
        <a:xfrm>
          <a:off x="546245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62451" y="2812560"/>
        <a:ext cx="207853" cy="208413"/>
      </dsp:txXfrm>
    </dsp:sp>
    <dsp:sp modelId="{5B5F19E0-9915-4D7D-931C-CF9ED4CF4480}">
      <dsp:nvSpPr>
        <dsp:cNvPr id="0" name=""/>
        <dsp:cNvSpPr/>
      </dsp:nvSpPr>
      <dsp:spPr>
        <a:xfrm>
          <a:off x="5882639" y="2122348"/>
          <a:ext cx="1400628" cy="158883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4</a:t>
          </a:r>
        </a:p>
      </dsp:txBody>
      <dsp:txXfrm>
        <a:off x="5923662" y="2163371"/>
        <a:ext cx="1318582" cy="1506791"/>
      </dsp:txXfrm>
    </dsp:sp>
    <dsp:sp modelId="{B7607456-E23C-4741-ABB7-4FCEF1D2C68A}">
      <dsp:nvSpPr>
        <dsp:cNvPr id="0" name=""/>
        <dsp:cNvSpPr/>
      </dsp:nvSpPr>
      <dsp:spPr>
        <a:xfrm>
          <a:off x="742333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423331" y="2812560"/>
        <a:ext cx="207853" cy="208413"/>
      </dsp:txXfrm>
    </dsp:sp>
    <dsp:sp modelId="{5E6C0BF1-9CD6-4C18-8E34-9033B25737FC}">
      <dsp:nvSpPr>
        <dsp:cNvPr id="0" name=""/>
        <dsp:cNvSpPr/>
      </dsp:nvSpPr>
      <dsp:spPr>
        <a:xfrm>
          <a:off x="7843519" y="2122348"/>
          <a:ext cx="1400628" cy="158883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5</a:t>
          </a:r>
        </a:p>
      </dsp:txBody>
      <dsp:txXfrm>
        <a:off x="7884542" y="2163371"/>
        <a:ext cx="1318582" cy="1506791"/>
      </dsp:txXfrm>
    </dsp:sp>
    <dsp:sp modelId="{7C41B6D8-CDD1-47D7-BFAA-87EB746E1DAB}">
      <dsp:nvSpPr>
        <dsp:cNvPr id="0" name=""/>
        <dsp:cNvSpPr/>
      </dsp:nvSpPr>
      <dsp:spPr>
        <a:xfrm>
          <a:off x="9384210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9384210" y="2812560"/>
        <a:ext cx="207853" cy="208413"/>
      </dsp:txXfrm>
    </dsp:sp>
    <dsp:sp modelId="{0B39B055-2C15-4131-9BD1-3A1A3C128B5F}">
      <dsp:nvSpPr>
        <dsp:cNvPr id="0" name=""/>
        <dsp:cNvSpPr/>
      </dsp:nvSpPr>
      <dsp:spPr>
        <a:xfrm>
          <a:off x="9804399" y="2122348"/>
          <a:ext cx="1400628" cy="158883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6</a:t>
          </a:r>
        </a:p>
      </dsp:txBody>
      <dsp:txXfrm>
        <a:off x="9845422" y="2163371"/>
        <a:ext cx="1318582" cy="1506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0E01-C165-47C1-B21C-F1F776F9BA8E}">
      <dsp:nvSpPr>
        <dsp:cNvPr id="0" name=""/>
        <dsp:cNvSpPr/>
      </dsp:nvSpPr>
      <dsp:spPr>
        <a:xfrm>
          <a:off x="0" y="2121117"/>
          <a:ext cx="1400628" cy="1591299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28575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sp:txBody>
      <dsp:txXfrm>
        <a:off x="41023" y="2162140"/>
        <a:ext cx="1318582" cy="1509253"/>
      </dsp:txXfrm>
    </dsp:sp>
    <dsp:sp modelId="{EA42F632-8528-469D-BD00-D8628DCD6175}">
      <dsp:nvSpPr>
        <dsp:cNvPr id="0" name=""/>
        <dsp:cNvSpPr/>
      </dsp:nvSpPr>
      <dsp:spPr>
        <a:xfrm>
          <a:off x="154069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540691" y="2812560"/>
        <a:ext cx="207853" cy="208413"/>
      </dsp:txXfrm>
    </dsp:sp>
    <dsp:sp modelId="{F7240A10-BFCA-4814-876A-D11A4BE48EA5}">
      <dsp:nvSpPr>
        <dsp:cNvPr id="0" name=""/>
        <dsp:cNvSpPr/>
      </dsp:nvSpPr>
      <dsp:spPr>
        <a:xfrm>
          <a:off x="1960879" y="2121117"/>
          <a:ext cx="1400628" cy="159129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</a:t>
          </a:r>
        </a:p>
      </dsp:txBody>
      <dsp:txXfrm>
        <a:off x="2001902" y="2162140"/>
        <a:ext cx="1318582" cy="1509253"/>
      </dsp:txXfrm>
    </dsp:sp>
    <dsp:sp modelId="{AFC9CCD0-B89E-4A42-96B3-839FC65B7D3C}">
      <dsp:nvSpPr>
        <dsp:cNvPr id="0" name=""/>
        <dsp:cNvSpPr/>
      </dsp:nvSpPr>
      <dsp:spPr>
        <a:xfrm>
          <a:off x="350157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501571" y="2812560"/>
        <a:ext cx="207853" cy="208413"/>
      </dsp:txXfrm>
    </dsp:sp>
    <dsp:sp modelId="{911D0EC9-F689-4C75-BF7B-31A391448A04}">
      <dsp:nvSpPr>
        <dsp:cNvPr id="0" name=""/>
        <dsp:cNvSpPr/>
      </dsp:nvSpPr>
      <dsp:spPr>
        <a:xfrm>
          <a:off x="3921759" y="2121117"/>
          <a:ext cx="1400628" cy="1591299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3</a:t>
          </a:r>
        </a:p>
      </dsp:txBody>
      <dsp:txXfrm>
        <a:off x="3962782" y="2162140"/>
        <a:ext cx="1318582" cy="1509253"/>
      </dsp:txXfrm>
    </dsp:sp>
    <dsp:sp modelId="{0535B9B8-3CD5-42AF-8DC4-E12FE9BE34DE}">
      <dsp:nvSpPr>
        <dsp:cNvPr id="0" name=""/>
        <dsp:cNvSpPr/>
      </dsp:nvSpPr>
      <dsp:spPr>
        <a:xfrm>
          <a:off x="546245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62451" y="2812560"/>
        <a:ext cx="207853" cy="208413"/>
      </dsp:txXfrm>
    </dsp:sp>
    <dsp:sp modelId="{5B5F19E0-9915-4D7D-931C-CF9ED4CF4480}">
      <dsp:nvSpPr>
        <dsp:cNvPr id="0" name=""/>
        <dsp:cNvSpPr/>
      </dsp:nvSpPr>
      <dsp:spPr>
        <a:xfrm>
          <a:off x="5882639" y="2121117"/>
          <a:ext cx="1400628" cy="1591299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4</a:t>
          </a:r>
        </a:p>
      </dsp:txBody>
      <dsp:txXfrm>
        <a:off x="5923662" y="2162140"/>
        <a:ext cx="1318582" cy="1509253"/>
      </dsp:txXfrm>
    </dsp:sp>
    <dsp:sp modelId="{B7607456-E23C-4741-ABB7-4FCEF1D2C68A}">
      <dsp:nvSpPr>
        <dsp:cNvPr id="0" name=""/>
        <dsp:cNvSpPr/>
      </dsp:nvSpPr>
      <dsp:spPr>
        <a:xfrm>
          <a:off x="742333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423331" y="2812560"/>
        <a:ext cx="207853" cy="208413"/>
      </dsp:txXfrm>
    </dsp:sp>
    <dsp:sp modelId="{5E6C0BF1-9CD6-4C18-8E34-9033B25737FC}">
      <dsp:nvSpPr>
        <dsp:cNvPr id="0" name=""/>
        <dsp:cNvSpPr/>
      </dsp:nvSpPr>
      <dsp:spPr>
        <a:xfrm>
          <a:off x="7843519" y="2121117"/>
          <a:ext cx="1400628" cy="1591299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5</a:t>
          </a:r>
        </a:p>
      </dsp:txBody>
      <dsp:txXfrm>
        <a:off x="7884542" y="2162140"/>
        <a:ext cx="1318582" cy="1509253"/>
      </dsp:txXfrm>
    </dsp:sp>
    <dsp:sp modelId="{7C41B6D8-CDD1-47D7-BFAA-87EB746E1DAB}">
      <dsp:nvSpPr>
        <dsp:cNvPr id="0" name=""/>
        <dsp:cNvSpPr/>
      </dsp:nvSpPr>
      <dsp:spPr>
        <a:xfrm>
          <a:off x="9384210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9384210" y="2812560"/>
        <a:ext cx="207853" cy="208413"/>
      </dsp:txXfrm>
    </dsp:sp>
    <dsp:sp modelId="{0B39B055-2C15-4131-9BD1-3A1A3C128B5F}">
      <dsp:nvSpPr>
        <dsp:cNvPr id="0" name=""/>
        <dsp:cNvSpPr/>
      </dsp:nvSpPr>
      <dsp:spPr>
        <a:xfrm>
          <a:off x="9804399" y="2121117"/>
          <a:ext cx="1400628" cy="1591299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6</a:t>
          </a:r>
        </a:p>
      </dsp:txBody>
      <dsp:txXfrm>
        <a:off x="9845422" y="2162140"/>
        <a:ext cx="1318582" cy="1509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0E01-C165-47C1-B21C-F1F776F9BA8E}">
      <dsp:nvSpPr>
        <dsp:cNvPr id="0" name=""/>
        <dsp:cNvSpPr/>
      </dsp:nvSpPr>
      <dsp:spPr>
        <a:xfrm>
          <a:off x="0" y="2124810"/>
          <a:ext cx="1400628" cy="158391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28575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sp:txBody>
      <dsp:txXfrm>
        <a:off x="41023" y="2165833"/>
        <a:ext cx="1318582" cy="1501867"/>
      </dsp:txXfrm>
    </dsp:sp>
    <dsp:sp modelId="{EA42F632-8528-469D-BD00-D8628DCD6175}">
      <dsp:nvSpPr>
        <dsp:cNvPr id="0" name=""/>
        <dsp:cNvSpPr/>
      </dsp:nvSpPr>
      <dsp:spPr>
        <a:xfrm>
          <a:off x="154069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540691" y="2812560"/>
        <a:ext cx="207853" cy="208413"/>
      </dsp:txXfrm>
    </dsp:sp>
    <dsp:sp modelId="{F7240A10-BFCA-4814-876A-D11A4BE48EA5}">
      <dsp:nvSpPr>
        <dsp:cNvPr id="0" name=""/>
        <dsp:cNvSpPr/>
      </dsp:nvSpPr>
      <dsp:spPr>
        <a:xfrm>
          <a:off x="1960879" y="2124810"/>
          <a:ext cx="1400628" cy="158391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2</a:t>
          </a:r>
        </a:p>
      </dsp:txBody>
      <dsp:txXfrm>
        <a:off x="2001902" y="2165833"/>
        <a:ext cx="1318582" cy="1501867"/>
      </dsp:txXfrm>
    </dsp:sp>
    <dsp:sp modelId="{AFC9CCD0-B89E-4A42-96B3-839FC65B7D3C}">
      <dsp:nvSpPr>
        <dsp:cNvPr id="0" name=""/>
        <dsp:cNvSpPr/>
      </dsp:nvSpPr>
      <dsp:spPr>
        <a:xfrm>
          <a:off x="350157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501571" y="2812560"/>
        <a:ext cx="207853" cy="208413"/>
      </dsp:txXfrm>
    </dsp:sp>
    <dsp:sp modelId="{911D0EC9-F689-4C75-BF7B-31A391448A04}">
      <dsp:nvSpPr>
        <dsp:cNvPr id="0" name=""/>
        <dsp:cNvSpPr/>
      </dsp:nvSpPr>
      <dsp:spPr>
        <a:xfrm>
          <a:off x="3921759" y="2124810"/>
          <a:ext cx="1400628" cy="158391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3</a:t>
          </a:r>
        </a:p>
      </dsp:txBody>
      <dsp:txXfrm>
        <a:off x="3962782" y="2165833"/>
        <a:ext cx="1318582" cy="1501867"/>
      </dsp:txXfrm>
    </dsp:sp>
    <dsp:sp modelId="{0535B9B8-3CD5-42AF-8DC4-E12FE9BE34DE}">
      <dsp:nvSpPr>
        <dsp:cNvPr id="0" name=""/>
        <dsp:cNvSpPr/>
      </dsp:nvSpPr>
      <dsp:spPr>
        <a:xfrm>
          <a:off x="546245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62451" y="2812560"/>
        <a:ext cx="207853" cy="208413"/>
      </dsp:txXfrm>
    </dsp:sp>
    <dsp:sp modelId="{5B5F19E0-9915-4D7D-931C-CF9ED4CF4480}">
      <dsp:nvSpPr>
        <dsp:cNvPr id="0" name=""/>
        <dsp:cNvSpPr/>
      </dsp:nvSpPr>
      <dsp:spPr>
        <a:xfrm>
          <a:off x="5882639" y="2124810"/>
          <a:ext cx="1400628" cy="158391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4</a:t>
          </a:r>
        </a:p>
      </dsp:txBody>
      <dsp:txXfrm>
        <a:off x="5923662" y="2165833"/>
        <a:ext cx="1318582" cy="1501867"/>
      </dsp:txXfrm>
    </dsp:sp>
    <dsp:sp modelId="{B7607456-E23C-4741-ABB7-4FCEF1D2C68A}">
      <dsp:nvSpPr>
        <dsp:cNvPr id="0" name=""/>
        <dsp:cNvSpPr/>
      </dsp:nvSpPr>
      <dsp:spPr>
        <a:xfrm>
          <a:off x="742333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423331" y="2812560"/>
        <a:ext cx="207853" cy="208413"/>
      </dsp:txXfrm>
    </dsp:sp>
    <dsp:sp modelId="{5E6C0BF1-9CD6-4C18-8E34-9033B25737FC}">
      <dsp:nvSpPr>
        <dsp:cNvPr id="0" name=""/>
        <dsp:cNvSpPr/>
      </dsp:nvSpPr>
      <dsp:spPr>
        <a:xfrm>
          <a:off x="7843519" y="2124810"/>
          <a:ext cx="1400628" cy="158391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5</a:t>
          </a:r>
        </a:p>
      </dsp:txBody>
      <dsp:txXfrm>
        <a:off x="7884542" y="2165833"/>
        <a:ext cx="1318582" cy="1501867"/>
      </dsp:txXfrm>
    </dsp:sp>
    <dsp:sp modelId="{7C41B6D8-CDD1-47D7-BFAA-87EB746E1DAB}">
      <dsp:nvSpPr>
        <dsp:cNvPr id="0" name=""/>
        <dsp:cNvSpPr/>
      </dsp:nvSpPr>
      <dsp:spPr>
        <a:xfrm>
          <a:off x="9384210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9384210" y="2812560"/>
        <a:ext cx="207853" cy="208413"/>
      </dsp:txXfrm>
    </dsp:sp>
    <dsp:sp modelId="{0B39B055-2C15-4131-9BD1-3A1A3C128B5F}">
      <dsp:nvSpPr>
        <dsp:cNvPr id="0" name=""/>
        <dsp:cNvSpPr/>
      </dsp:nvSpPr>
      <dsp:spPr>
        <a:xfrm>
          <a:off x="9804399" y="2124810"/>
          <a:ext cx="1400628" cy="158391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6</a:t>
          </a:r>
        </a:p>
      </dsp:txBody>
      <dsp:txXfrm>
        <a:off x="9845422" y="2165833"/>
        <a:ext cx="1318582" cy="1501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4374B-5B76-4537-BA02-C75C94798BAC}">
      <dsp:nvSpPr>
        <dsp:cNvPr id="0" name=""/>
        <dsp:cNvSpPr/>
      </dsp:nvSpPr>
      <dsp:spPr>
        <a:xfrm>
          <a:off x="5602513" y="2702834"/>
          <a:ext cx="4387923" cy="507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46"/>
              </a:lnTo>
              <a:lnTo>
                <a:pt x="4387923" y="253846"/>
              </a:lnTo>
              <a:lnTo>
                <a:pt x="4387923" y="5076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1BDE6-B790-46B1-8C8C-63EAC59294DC}">
      <dsp:nvSpPr>
        <dsp:cNvPr id="0" name=""/>
        <dsp:cNvSpPr/>
      </dsp:nvSpPr>
      <dsp:spPr>
        <a:xfrm>
          <a:off x="5602513" y="2702834"/>
          <a:ext cx="1462641" cy="507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46"/>
              </a:lnTo>
              <a:lnTo>
                <a:pt x="1462641" y="253846"/>
              </a:lnTo>
              <a:lnTo>
                <a:pt x="1462641" y="5076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39D52-4F97-4A68-836F-53542004D4A8}">
      <dsp:nvSpPr>
        <dsp:cNvPr id="0" name=""/>
        <dsp:cNvSpPr/>
      </dsp:nvSpPr>
      <dsp:spPr>
        <a:xfrm>
          <a:off x="4139872" y="2702834"/>
          <a:ext cx="1462641" cy="507693"/>
        </a:xfrm>
        <a:custGeom>
          <a:avLst/>
          <a:gdLst/>
          <a:ahLst/>
          <a:cxnLst/>
          <a:rect l="0" t="0" r="0" b="0"/>
          <a:pathLst>
            <a:path>
              <a:moveTo>
                <a:pt x="1462641" y="0"/>
              </a:moveTo>
              <a:lnTo>
                <a:pt x="1462641" y="253846"/>
              </a:lnTo>
              <a:lnTo>
                <a:pt x="0" y="253846"/>
              </a:lnTo>
              <a:lnTo>
                <a:pt x="0" y="5076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E3F01-B190-4F68-A8DA-812D2C7D7083}">
      <dsp:nvSpPr>
        <dsp:cNvPr id="0" name=""/>
        <dsp:cNvSpPr/>
      </dsp:nvSpPr>
      <dsp:spPr>
        <a:xfrm>
          <a:off x="1214590" y="2702834"/>
          <a:ext cx="4387923" cy="507693"/>
        </a:xfrm>
        <a:custGeom>
          <a:avLst/>
          <a:gdLst/>
          <a:ahLst/>
          <a:cxnLst/>
          <a:rect l="0" t="0" r="0" b="0"/>
          <a:pathLst>
            <a:path>
              <a:moveTo>
                <a:pt x="4387923" y="0"/>
              </a:moveTo>
              <a:lnTo>
                <a:pt x="4387923" y="253846"/>
              </a:lnTo>
              <a:lnTo>
                <a:pt x="0" y="253846"/>
              </a:lnTo>
              <a:lnTo>
                <a:pt x="0" y="5076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B0A0B-80EA-4BF5-8F4F-BFA290B024F3}">
      <dsp:nvSpPr>
        <dsp:cNvPr id="0" name=""/>
        <dsp:cNvSpPr/>
      </dsp:nvSpPr>
      <dsp:spPr>
        <a:xfrm>
          <a:off x="3512459" y="1494040"/>
          <a:ext cx="4180107" cy="12087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PSICOPEDAGOGIA</a:t>
          </a:r>
        </a:p>
      </dsp:txBody>
      <dsp:txXfrm>
        <a:off x="3512459" y="1494040"/>
        <a:ext cx="4180107" cy="1208794"/>
      </dsp:txXfrm>
    </dsp:sp>
    <dsp:sp modelId="{4EC090C2-43A8-4B2E-BB6B-1F94D952E9C0}">
      <dsp:nvSpPr>
        <dsp:cNvPr id="0" name=""/>
        <dsp:cNvSpPr/>
      </dsp:nvSpPr>
      <dsp:spPr>
        <a:xfrm>
          <a:off x="5796" y="3210528"/>
          <a:ext cx="2417588" cy="12087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CLÍNICA </a:t>
          </a:r>
        </a:p>
      </dsp:txBody>
      <dsp:txXfrm>
        <a:off x="5796" y="3210528"/>
        <a:ext cx="2417588" cy="1208794"/>
      </dsp:txXfrm>
    </dsp:sp>
    <dsp:sp modelId="{65D5668B-C3F0-431E-BC19-1A2317D7E1A3}">
      <dsp:nvSpPr>
        <dsp:cNvPr id="0" name=""/>
        <dsp:cNvSpPr/>
      </dsp:nvSpPr>
      <dsp:spPr>
        <a:xfrm>
          <a:off x="2931078" y="3210528"/>
          <a:ext cx="2417588" cy="1208794"/>
        </a:xfrm>
        <a:prstGeom prst="rect">
          <a:avLst/>
        </a:prstGeom>
        <a:solidFill>
          <a:srgbClr val="10AF4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INSTITUCIONAL</a:t>
          </a:r>
        </a:p>
      </dsp:txBody>
      <dsp:txXfrm>
        <a:off x="2931078" y="3210528"/>
        <a:ext cx="2417588" cy="1208794"/>
      </dsp:txXfrm>
    </dsp:sp>
    <dsp:sp modelId="{5A200C28-CCC6-4CD2-98E0-47A11DED9B4D}">
      <dsp:nvSpPr>
        <dsp:cNvPr id="0" name=""/>
        <dsp:cNvSpPr/>
      </dsp:nvSpPr>
      <dsp:spPr>
        <a:xfrm>
          <a:off x="5856360" y="3210528"/>
          <a:ext cx="2417588" cy="12087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EMPRESARIAL</a:t>
          </a:r>
        </a:p>
      </dsp:txBody>
      <dsp:txXfrm>
        <a:off x="5856360" y="3210528"/>
        <a:ext cx="2417588" cy="1208794"/>
      </dsp:txXfrm>
    </dsp:sp>
    <dsp:sp modelId="{10E34E17-BAA2-4090-94AA-A825A4B2E8AE}">
      <dsp:nvSpPr>
        <dsp:cNvPr id="0" name=""/>
        <dsp:cNvSpPr/>
      </dsp:nvSpPr>
      <dsp:spPr>
        <a:xfrm>
          <a:off x="8781642" y="3210528"/>
          <a:ext cx="2417588" cy="120879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HOSPITALAR</a:t>
          </a:r>
        </a:p>
      </dsp:txBody>
      <dsp:txXfrm>
        <a:off x="8781642" y="3210528"/>
        <a:ext cx="2417588" cy="1208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0E01-C165-47C1-B21C-F1F776F9BA8E}">
      <dsp:nvSpPr>
        <dsp:cNvPr id="0" name=""/>
        <dsp:cNvSpPr/>
      </dsp:nvSpPr>
      <dsp:spPr>
        <a:xfrm>
          <a:off x="0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28575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sp:txBody>
      <dsp:txXfrm>
        <a:off x="41023" y="2123978"/>
        <a:ext cx="1318582" cy="1585577"/>
      </dsp:txXfrm>
    </dsp:sp>
    <dsp:sp modelId="{EA42F632-8528-469D-BD00-D8628DCD6175}">
      <dsp:nvSpPr>
        <dsp:cNvPr id="0" name=""/>
        <dsp:cNvSpPr/>
      </dsp:nvSpPr>
      <dsp:spPr>
        <a:xfrm>
          <a:off x="154069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540691" y="2812560"/>
        <a:ext cx="207853" cy="208413"/>
      </dsp:txXfrm>
    </dsp:sp>
    <dsp:sp modelId="{F7240A10-BFCA-4814-876A-D11A4BE48EA5}">
      <dsp:nvSpPr>
        <dsp:cNvPr id="0" name=""/>
        <dsp:cNvSpPr/>
      </dsp:nvSpPr>
      <dsp:spPr>
        <a:xfrm>
          <a:off x="196087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2</a:t>
          </a:r>
        </a:p>
      </dsp:txBody>
      <dsp:txXfrm>
        <a:off x="2001902" y="2123978"/>
        <a:ext cx="1318582" cy="1585577"/>
      </dsp:txXfrm>
    </dsp:sp>
    <dsp:sp modelId="{AFC9CCD0-B89E-4A42-96B3-839FC65B7D3C}">
      <dsp:nvSpPr>
        <dsp:cNvPr id="0" name=""/>
        <dsp:cNvSpPr/>
      </dsp:nvSpPr>
      <dsp:spPr>
        <a:xfrm>
          <a:off x="350157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501571" y="2812560"/>
        <a:ext cx="207853" cy="208413"/>
      </dsp:txXfrm>
    </dsp:sp>
    <dsp:sp modelId="{911D0EC9-F689-4C75-BF7B-31A391448A04}">
      <dsp:nvSpPr>
        <dsp:cNvPr id="0" name=""/>
        <dsp:cNvSpPr/>
      </dsp:nvSpPr>
      <dsp:spPr>
        <a:xfrm>
          <a:off x="392175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3</a:t>
          </a:r>
        </a:p>
      </dsp:txBody>
      <dsp:txXfrm>
        <a:off x="3962782" y="2123978"/>
        <a:ext cx="1318582" cy="1585577"/>
      </dsp:txXfrm>
    </dsp:sp>
    <dsp:sp modelId="{0535B9B8-3CD5-42AF-8DC4-E12FE9BE34DE}">
      <dsp:nvSpPr>
        <dsp:cNvPr id="0" name=""/>
        <dsp:cNvSpPr/>
      </dsp:nvSpPr>
      <dsp:spPr>
        <a:xfrm>
          <a:off x="546245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62451" y="2812560"/>
        <a:ext cx="207853" cy="208413"/>
      </dsp:txXfrm>
    </dsp:sp>
    <dsp:sp modelId="{5B5F19E0-9915-4D7D-931C-CF9ED4CF4480}">
      <dsp:nvSpPr>
        <dsp:cNvPr id="0" name=""/>
        <dsp:cNvSpPr/>
      </dsp:nvSpPr>
      <dsp:spPr>
        <a:xfrm>
          <a:off x="5882639" y="2082955"/>
          <a:ext cx="1400628" cy="1667623"/>
        </a:xfrm>
        <a:prstGeom prst="roundRect">
          <a:avLst>
            <a:gd name="adj" fmla="val 10000"/>
          </a:avLst>
        </a:prstGeom>
        <a:solidFill>
          <a:srgbClr val="C4047A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</a:t>
          </a:r>
        </a:p>
      </dsp:txBody>
      <dsp:txXfrm>
        <a:off x="5923662" y="2123978"/>
        <a:ext cx="1318582" cy="1585577"/>
      </dsp:txXfrm>
    </dsp:sp>
    <dsp:sp modelId="{B7607456-E23C-4741-ABB7-4FCEF1D2C68A}">
      <dsp:nvSpPr>
        <dsp:cNvPr id="0" name=""/>
        <dsp:cNvSpPr/>
      </dsp:nvSpPr>
      <dsp:spPr>
        <a:xfrm>
          <a:off x="742333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423331" y="2812560"/>
        <a:ext cx="207853" cy="208413"/>
      </dsp:txXfrm>
    </dsp:sp>
    <dsp:sp modelId="{5E6C0BF1-9CD6-4C18-8E34-9033B25737FC}">
      <dsp:nvSpPr>
        <dsp:cNvPr id="0" name=""/>
        <dsp:cNvSpPr/>
      </dsp:nvSpPr>
      <dsp:spPr>
        <a:xfrm>
          <a:off x="784351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5</a:t>
          </a:r>
        </a:p>
      </dsp:txBody>
      <dsp:txXfrm>
        <a:off x="7884542" y="2123978"/>
        <a:ext cx="1318582" cy="1585577"/>
      </dsp:txXfrm>
    </dsp:sp>
    <dsp:sp modelId="{7C41B6D8-CDD1-47D7-BFAA-87EB746E1DAB}">
      <dsp:nvSpPr>
        <dsp:cNvPr id="0" name=""/>
        <dsp:cNvSpPr/>
      </dsp:nvSpPr>
      <dsp:spPr>
        <a:xfrm>
          <a:off x="9384210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9384210" y="2812560"/>
        <a:ext cx="207853" cy="208413"/>
      </dsp:txXfrm>
    </dsp:sp>
    <dsp:sp modelId="{0B39B055-2C15-4131-9BD1-3A1A3C128B5F}">
      <dsp:nvSpPr>
        <dsp:cNvPr id="0" name=""/>
        <dsp:cNvSpPr/>
      </dsp:nvSpPr>
      <dsp:spPr>
        <a:xfrm>
          <a:off x="980439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6</a:t>
          </a:r>
        </a:p>
      </dsp:txBody>
      <dsp:txXfrm>
        <a:off x="9845422" y="2123978"/>
        <a:ext cx="1318582" cy="1585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0E01-C165-47C1-B21C-F1F776F9BA8E}">
      <dsp:nvSpPr>
        <dsp:cNvPr id="0" name=""/>
        <dsp:cNvSpPr/>
      </dsp:nvSpPr>
      <dsp:spPr>
        <a:xfrm>
          <a:off x="0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28575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sp:txBody>
      <dsp:txXfrm>
        <a:off x="41023" y="2123978"/>
        <a:ext cx="1318582" cy="1585577"/>
      </dsp:txXfrm>
    </dsp:sp>
    <dsp:sp modelId="{EA42F632-8528-469D-BD00-D8628DCD6175}">
      <dsp:nvSpPr>
        <dsp:cNvPr id="0" name=""/>
        <dsp:cNvSpPr/>
      </dsp:nvSpPr>
      <dsp:spPr>
        <a:xfrm>
          <a:off x="154069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540691" y="2812560"/>
        <a:ext cx="207853" cy="208413"/>
      </dsp:txXfrm>
    </dsp:sp>
    <dsp:sp modelId="{F7240A10-BFCA-4814-876A-D11A4BE48EA5}">
      <dsp:nvSpPr>
        <dsp:cNvPr id="0" name=""/>
        <dsp:cNvSpPr/>
      </dsp:nvSpPr>
      <dsp:spPr>
        <a:xfrm>
          <a:off x="196087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2</a:t>
          </a:r>
        </a:p>
      </dsp:txBody>
      <dsp:txXfrm>
        <a:off x="2001902" y="2123978"/>
        <a:ext cx="1318582" cy="1585577"/>
      </dsp:txXfrm>
    </dsp:sp>
    <dsp:sp modelId="{AFC9CCD0-B89E-4A42-96B3-839FC65B7D3C}">
      <dsp:nvSpPr>
        <dsp:cNvPr id="0" name=""/>
        <dsp:cNvSpPr/>
      </dsp:nvSpPr>
      <dsp:spPr>
        <a:xfrm>
          <a:off x="350157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501571" y="2812560"/>
        <a:ext cx="207853" cy="208413"/>
      </dsp:txXfrm>
    </dsp:sp>
    <dsp:sp modelId="{911D0EC9-F689-4C75-BF7B-31A391448A04}">
      <dsp:nvSpPr>
        <dsp:cNvPr id="0" name=""/>
        <dsp:cNvSpPr/>
      </dsp:nvSpPr>
      <dsp:spPr>
        <a:xfrm>
          <a:off x="392175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3</a:t>
          </a:r>
        </a:p>
      </dsp:txBody>
      <dsp:txXfrm>
        <a:off x="3962782" y="2123978"/>
        <a:ext cx="1318582" cy="1585577"/>
      </dsp:txXfrm>
    </dsp:sp>
    <dsp:sp modelId="{0535B9B8-3CD5-42AF-8DC4-E12FE9BE34DE}">
      <dsp:nvSpPr>
        <dsp:cNvPr id="0" name=""/>
        <dsp:cNvSpPr/>
      </dsp:nvSpPr>
      <dsp:spPr>
        <a:xfrm>
          <a:off x="546245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62451" y="2812560"/>
        <a:ext cx="207853" cy="208413"/>
      </dsp:txXfrm>
    </dsp:sp>
    <dsp:sp modelId="{5B5F19E0-9915-4D7D-931C-CF9ED4CF4480}">
      <dsp:nvSpPr>
        <dsp:cNvPr id="0" name=""/>
        <dsp:cNvSpPr/>
      </dsp:nvSpPr>
      <dsp:spPr>
        <a:xfrm>
          <a:off x="588263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4</a:t>
          </a:r>
        </a:p>
      </dsp:txBody>
      <dsp:txXfrm>
        <a:off x="5923662" y="2123978"/>
        <a:ext cx="1318582" cy="1585577"/>
      </dsp:txXfrm>
    </dsp:sp>
    <dsp:sp modelId="{B7607456-E23C-4741-ABB7-4FCEF1D2C68A}">
      <dsp:nvSpPr>
        <dsp:cNvPr id="0" name=""/>
        <dsp:cNvSpPr/>
      </dsp:nvSpPr>
      <dsp:spPr>
        <a:xfrm>
          <a:off x="742333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423331" y="2812560"/>
        <a:ext cx="207853" cy="208413"/>
      </dsp:txXfrm>
    </dsp:sp>
    <dsp:sp modelId="{5E6C0BF1-9CD6-4C18-8E34-9033B25737FC}">
      <dsp:nvSpPr>
        <dsp:cNvPr id="0" name=""/>
        <dsp:cNvSpPr/>
      </dsp:nvSpPr>
      <dsp:spPr>
        <a:xfrm>
          <a:off x="7843519" y="2082955"/>
          <a:ext cx="1400628" cy="1667623"/>
        </a:xfrm>
        <a:prstGeom prst="roundRect">
          <a:avLst>
            <a:gd name="adj" fmla="val 10000"/>
          </a:avLst>
        </a:prstGeom>
        <a:solidFill>
          <a:srgbClr val="F0740E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</a:t>
          </a:r>
        </a:p>
      </dsp:txBody>
      <dsp:txXfrm>
        <a:off x="7884542" y="2123978"/>
        <a:ext cx="1318582" cy="1585577"/>
      </dsp:txXfrm>
    </dsp:sp>
    <dsp:sp modelId="{7C41B6D8-CDD1-47D7-BFAA-87EB746E1DAB}">
      <dsp:nvSpPr>
        <dsp:cNvPr id="0" name=""/>
        <dsp:cNvSpPr/>
      </dsp:nvSpPr>
      <dsp:spPr>
        <a:xfrm>
          <a:off x="9384210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9384210" y="2812560"/>
        <a:ext cx="207853" cy="208413"/>
      </dsp:txXfrm>
    </dsp:sp>
    <dsp:sp modelId="{0B39B055-2C15-4131-9BD1-3A1A3C128B5F}">
      <dsp:nvSpPr>
        <dsp:cNvPr id="0" name=""/>
        <dsp:cNvSpPr/>
      </dsp:nvSpPr>
      <dsp:spPr>
        <a:xfrm>
          <a:off x="980439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6</a:t>
          </a:r>
        </a:p>
      </dsp:txBody>
      <dsp:txXfrm>
        <a:off x="9845422" y="2123978"/>
        <a:ext cx="1318582" cy="1585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0E01-C165-47C1-B21C-F1F776F9BA8E}">
      <dsp:nvSpPr>
        <dsp:cNvPr id="0" name=""/>
        <dsp:cNvSpPr/>
      </dsp:nvSpPr>
      <dsp:spPr>
        <a:xfrm>
          <a:off x="0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28575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1</a:t>
          </a:r>
        </a:p>
      </dsp:txBody>
      <dsp:txXfrm>
        <a:off x="41023" y="2123978"/>
        <a:ext cx="1318582" cy="1585577"/>
      </dsp:txXfrm>
    </dsp:sp>
    <dsp:sp modelId="{EA42F632-8528-469D-BD00-D8628DCD6175}">
      <dsp:nvSpPr>
        <dsp:cNvPr id="0" name=""/>
        <dsp:cNvSpPr/>
      </dsp:nvSpPr>
      <dsp:spPr>
        <a:xfrm>
          <a:off x="154069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540691" y="2812560"/>
        <a:ext cx="207853" cy="208413"/>
      </dsp:txXfrm>
    </dsp:sp>
    <dsp:sp modelId="{F7240A10-BFCA-4814-876A-D11A4BE48EA5}">
      <dsp:nvSpPr>
        <dsp:cNvPr id="0" name=""/>
        <dsp:cNvSpPr/>
      </dsp:nvSpPr>
      <dsp:spPr>
        <a:xfrm>
          <a:off x="196087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2</a:t>
          </a:r>
        </a:p>
      </dsp:txBody>
      <dsp:txXfrm>
        <a:off x="2001902" y="2123978"/>
        <a:ext cx="1318582" cy="1585577"/>
      </dsp:txXfrm>
    </dsp:sp>
    <dsp:sp modelId="{AFC9CCD0-B89E-4A42-96B3-839FC65B7D3C}">
      <dsp:nvSpPr>
        <dsp:cNvPr id="0" name=""/>
        <dsp:cNvSpPr/>
      </dsp:nvSpPr>
      <dsp:spPr>
        <a:xfrm>
          <a:off x="350157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501571" y="2812560"/>
        <a:ext cx="207853" cy="208413"/>
      </dsp:txXfrm>
    </dsp:sp>
    <dsp:sp modelId="{911D0EC9-F689-4C75-BF7B-31A391448A04}">
      <dsp:nvSpPr>
        <dsp:cNvPr id="0" name=""/>
        <dsp:cNvSpPr/>
      </dsp:nvSpPr>
      <dsp:spPr>
        <a:xfrm>
          <a:off x="392175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>
              <a:solidFill>
                <a:schemeClr val="bg2">
                  <a:lumMod val="75000"/>
                </a:schemeClr>
              </a:solidFill>
            </a:rPr>
            <a:t>3</a:t>
          </a:r>
        </a:p>
      </dsp:txBody>
      <dsp:txXfrm>
        <a:off x="3962782" y="2123978"/>
        <a:ext cx="1318582" cy="1585577"/>
      </dsp:txXfrm>
    </dsp:sp>
    <dsp:sp modelId="{0535B9B8-3CD5-42AF-8DC4-E12FE9BE34DE}">
      <dsp:nvSpPr>
        <dsp:cNvPr id="0" name=""/>
        <dsp:cNvSpPr/>
      </dsp:nvSpPr>
      <dsp:spPr>
        <a:xfrm>
          <a:off x="546245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62451" y="2812560"/>
        <a:ext cx="207853" cy="208413"/>
      </dsp:txXfrm>
    </dsp:sp>
    <dsp:sp modelId="{5B5F19E0-9915-4D7D-931C-CF9ED4CF4480}">
      <dsp:nvSpPr>
        <dsp:cNvPr id="0" name=""/>
        <dsp:cNvSpPr/>
      </dsp:nvSpPr>
      <dsp:spPr>
        <a:xfrm>
          <a:off x="588263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4</a:t>
          </a:r>
        </a:p>
      </dsp:txBody>
      <dsp:txXfrm>
        <a:off x="5923662" y="2123978"/>
        <a:ext cx="1318582" cy="1585577"/>
      </dsp:txXfrm>
    </dsp:sp>
    <dsp:sp modelId="{B7607456-E23C-4741-ABB7-4FCEF1D2C68A}">
      <dsp:nvSpPr>
        <dsp:cNvPr id="0" name=""/>
        <dsp:cNvSpPr/>
      </dsp:nvSpPr>
      <dsp:spPr>
        <a:xfrm>
          <a:off x="7423331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423331" y="2812560"/>
        <a:ext cx="207853" cy="208413"/>
      </dsp:txXfrm>
    </dsp:sp>
    <dsp:sp modelId="{5E6C0BF1-9CD6-4C18-8E34-9033B25737FC}">
      <dsp:nvSpPr>
        <dsp:cNvPr id="0" name=""/>
        <dsp:cNvSpPr/>
      </dsp:nvSpPr>
      <dsp:spPr>
        <a:xfrm>
          <a:off x="7843519" y="2082955"/>
          <a:ext cx="1400628" cy="16676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0" kern="1200" dirty="0">
              <a:solidFill>
                <a:schemeClr val="bg2">
                  <a:lumMod val="75000"/>
                </a:schemeClr>
              </a:solidFill>
              <a:effectLst/>
              <a:latin typeface="+mn-lt"/>
            </a:rPr>
            <a:t>5</a:t>
          </a:r>
        </a:p>
      </dsp:txBody>
      <dsp:txXfrm>
        <a:off x="7884542" y="2123978"/>
        <a:ext cx="1318582" cy="1585577"/>
      </dsp:txXfrm>
    </dsp:sp>
    <dsp:sp modelId="{7C41B6D8-CDD1-47D7-BFAA-87EB746E1DAB}">
      <dsp:nvSpPr>
        <dsp:cNvPr id="0" name=""/>
        <dsp:cNvSpPr/>
      </dsp:nvSpPr>
      <dsp:spPr>
        <a:xfrm>
          <a:off x="9384210" y="2743089"/>
          <a:ext cx="296933" cy="34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9384210" y="2812560"/>
        <a:ext cx="207853" cy="208413"/>
      </dsp:txXfrm>
    </dsp:sp>
    <dsp:sp modelId="{0B39B055-2C15-4131-9BD1-3A1A3C128B5F}">
      <dsp:nvSpPr>
        <dsp:cNvPr id="0" name=""/>
        <dsp:cNvSpPr/>
      </dsp:nvSpPr>
      <dsp:spPr>
        <a:xfrm>
          <a:off x="9804399" y="2082955"/>
          <a:ext cx="1400628" cy="166762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6</a:t>
          </a:r>
        </a:p>
      </dsp:txBody>
      <dsp:txXfrm>
        <a:off x="9845422" y="2123978"/>
        <a:ext cx="1318582" cy="158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8B06-3DAE-4D9A-827A-79BFE12DE691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AFF6-36C2-4BE7-8BC2-423A08A9B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86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21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51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C4C6-84EE-466B-84BE-B6B839B8D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C4E39-C484-45D3-B150-895CE9F41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0BC7BA-F80A-45FD-810C-3E6C0F15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D4B0C6-5CA8-4B10-9CBB-F8A39BE4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E06F6C-9ED3-4CE3-982E-79666706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3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B45C1-3383-4C74-AE3F-1F5AA00B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29377D-CE77-425C-9C75-CCF25FC24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DE250E-8798-470F-B92D-F1C08B3D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FC1C39-0EFA-4EF8-A644-93502F2B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204F7C-4BC8-47D1-B57F-7DAEE307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2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5A0224-935A-4EF6-92AE-B1840B41D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2AC439-7117-46F9-8AE5-9B8DB3388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338F3A-2059-4A9E-AF50-65C19180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E943ED-178B-40BC-9985-D3FE933D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A02D97-9483-4578-8DEC-CF61F4AD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20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812800" y="4586166"/>
            <a:ext cx="528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88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11200" y="4143134"/>
            <a:ext cx="5384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711200" y="5615539"/>
            <a:ext cx="5384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67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64612" y="2028001"/>
            <a:ext cx="7923200" cy="3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9" lvl="0" indent="-558781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4000"/>
            </a:lvl1pPr>
            <a:lvl2pPr marL="1219159" lvl="1" indent="-558781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2pPr>
            <a:lvl3pPr marL="1828738" lvl="2" indent="-558781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3pPr>
            <a:lvl4pPr marL="2438318" lvl="3" indent="-558781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4pPr>
            <a:lvl5pPr marL="3047898" lvl="4" indent="-558781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5pPr>
            <a:lvl6pPr marL="3657477" lvl="5" indent="-558781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6pPr>
            <a:lvl7pPr marL="4267057" lvl="6" indent="-558781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7pPr>
            <a:lvl8pPr marL="4876636" lvl="7" indent="-558781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8pPr>
            <a:lvl9pPr marL="5486215" lvl="8" indent="-558781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8" name="Shape 18"/>
          <p:cNvSpPr/>
          <p:nvPr/>
        </p:nvSpPr>
        <p:spPr>
          <a:xfrm>
            <a:off x="609600" y="609600"/>
            <a:ext cx="1093200" cy="10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6" tIns="121896" rIns="121896" bIns="121896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9" name="Shape 19"/>
          <p:cNvSpPr txBox="1"/>
          <p:nvPr/>
        </p:nvSpPr>
        <p:spPr>
          <a:xfrm>
            <a:off x="609600" y="415601"/>
            <a:ext cx="1093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799" b="1">
                <a:solidFill>
                  <a:srgbClr val="101631"/>
                </a:solidFill>
              </a:rPr>
              <a:t>“</a:t>
            </a:r>
            <a:endParaRPr sz="12799" b="1">
              <a:solidFill>
                <a:srgbClr val="1016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2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9" lvl="0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1219159" lvl="1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828738" lvl="2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2438318" lvl="3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3047898" lvl="4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3657477" lvl="5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4267057" lvl="6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4876636" lvl="7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5486215" lvl="8" indent="-45718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0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9" lvl="0" indent="-440252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59" lvl="1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38" lvl="2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18" lvl="3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898" lvl="4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477" lvl="5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57" lvl="6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36" lvl="7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15" lvl="8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298619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9" lvl="0" indent="-440252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59" lvl="1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38" lvl="2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18" lvl="3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898" lvl="4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477" lvl="5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57" lvl="6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36" lvl="7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15" lvl="8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7987636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9" lvl="0" indent="-440252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59" lvl="1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38" lvl="2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18" lvl="3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898" lvl="4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477" lvl="5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57" lvl="6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36" lvl="7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15" lvl="8" indent="-440252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25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90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">
  <p:cSld name="Small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06400" y="4656984"/>
            <a:ext cx="5486400" cy="1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30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9" lvl="0" indent="-304790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0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3EB5B-AA77-4590-B0D4-618AC57C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E0A77A-8678-4AD3-AE7E-E93A55B9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B796DD-0FBF-46A9-80B0-AD921894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6EE261-4EB8-4EFE-A376-FE9DAEDB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D0AE6-C886-4B4D-8E7B-AC96999A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94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645A-985C-4ED5-8452-AEC98ED0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C58A-BF09-415F-86C0-D5850A07A632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C96F5-3437-4802-96EE-3B380CD2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CFF85-D73D-498B-B7F8-2749DA5A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9178-B1E0-4341-A081-03B8E4B4F3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705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1E7B-03E3-4251-AE23-991E162B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D2B7-75FF-4F3C-9BF0-27503D64F942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B42E-C2B3-4B60-849B-90F3E755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439B7-7E5F-4782-B7B2-4F7379FA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CE2F-BF32-40F8-B62F-75E2435F961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110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D69C4-6BC0-49FE-BCD2-82A26BA0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ED4F-709E-4927-9647-6EAF9816129D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710B0-CFB2-410A-9FFE-C85684C9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C84B5-98A1-426B-80F8-47162431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BDC6-3116-4DF2-88DD-61F285E9FCD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34835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D5146-D815-40B4-B303-6B5CF6CD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5620-8183-4E69-ABF6-92BDEEA71504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3C25A1-4B5D-46D9-84CA-8E75C74D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B28F5B-7C36-4155-B2BF-55BFE512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5220-67F4-4077-912D-69AED61FCFC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92201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26251A-3169-4A61-B438-2F287B92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EF53-1313-4A9F-AE63-373D28A27BEA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C2D308-B6AB-41C8-A7C0-1AE99BC7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3CAA0A-6237-4D81-B225-38B08C3C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41A3-57C8-4A78-86D2-D6DDC5DB056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2230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57CDFD-B514-4354-B266-FC00EA50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2A97-8F1A-49B8-9878-0E4C6C24EC00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501D5E-11C1-4EC6-9322-E47CD019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BB320-1C1D-49E8-8904-2BAD4BCC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C288-1731-4EC8-9865-9BBF05E08CC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0622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CF7BA7-3F1E-4EE7-A9B3-383FFB96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869D-5311-4AE9-899A-2B4438302F6F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67056A-002B-42BC-8350-75B26878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43C565-7FB2-4333-93DA-7E10275C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E191-B9A6-4038-AF0F-56E6DB4B3C3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6133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4BBF5-F60E-4FEF-A365-071CA482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9654-4E95-47EE-95EB-A566D90BE999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CEB895-194A-474F-BC1B-48E211A4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64E393-B9E6-46A7-AF97-38440023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ED88-DA22-4E34-B674-6E8DA46C588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6493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6945F5-04D9-438A-B0D2-E4A42BE2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854E-0B04-4AE8-84F1-0E228E94292C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65E2FB-84FA-4B19-9EA4-74E56594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46E4BA-E3CA-4C32-8013-C60C1A8D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F021-F3BC-4774-99BA-3DB06E79993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96827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03F47-05B6-46A2-A0AB-9B62F420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84D4-901F-47B0-B9DB-E11BEDD7230B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27AB-E9A8-45B2-BF7D-ACA80D64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DDC8-F905-4B43-932A-F75CBBFF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7E17-40C0-4B2E-9257-A07C4A5703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07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7B3B4-5896-4BF4-8757-76DAD457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884E65-BC1B-4895-A374-F4CD5F0B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66F711-575B-410D-8D7A-4D75F660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83AC18-A417-4F8F-975D-27142EF7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E5A3D3-CB66-48C8-A2B0-7A9354DD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998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52C25-7BCF-48BE-9153-470660B6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AA1C-A25B-4254-862E-CB0A81D846D4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11257-ABE8-4557-A48D-3A84DFC2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2AE4F-78B8-4544-A0C1-694BA635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F09B-DCAF-47B5-8778-F8C58DB2D3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963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2"/>
            </a:lvl1pPr>
            <a:lvl2pPr marL="0" indent="160736" algn="ctr">
              <a:spcBef>
                <a:spcPts val="0"/>
              </a:spcBef>
              <a:buSzTx/>
              <a:buNone/>
              <a:defRPr sz="2602"/>
            </a:lvl2pPr>
            <a:lvl3pPr marL="0" indent="321473" algn="ctr">
              <a:spcBef>
                <a:spcPts val="0"/>
              </a:spcBef>
              <a:buSzTx/>
              <a:buNone/>
              <a:defRPr sz="2602"/>
            </a:lvl3pPr>
            <a:lvl4pPr marL="0" indent="482211" algn="ctr">
              <a:spcBef>
                <a:spcPts val="0"/>
              </a:spcBef>
              <a:buSzTx/>
              <a:buNone/>
              <a:defRPr sz="2602"/>
            </a:lvl4pPr>
            <a:lvl5pPr marL="0" indent="642947" algn="ctr">
              <a:spcBef>
                <a:spcPts val="0"/>
              </a:spcBef>
              <a:buSzTx/>
              <a:buNone/>
              <a:defRPr sz="2602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599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75894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half" idx="13"/>
          </p:nvPr>
        </p:nvSpPr>
        <p:spPr>
          <a:xfrm>
            <a:off x="6298407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2"/>
            </a:lvl1pPr>
            <a:lvl2pPr marL="0" indent="160736" algn="ctr">
              <a:spcBef>
                <a:spcPts val="0"/>
              </a:spcBef>
              <a:buSzTx/>
              <a:buNone/>
              <a:defRPr sz="2602"/>
            </a:lvl2pPr>
            <a:lvl3pPr marL="0" indent="321473" algn="ctr">
              <a:spcBef>
                <a:spcPts val="0"/>
              </a:spcBef>
              <a:buSzTx/>
              <a:buNone/>
              <a:defRPr sz="2602"/>
            </a:lvl3pPr>
            <a:lvl4pPr marL="0" indent="482211" algn="ctr">
              <a:spcBef>
                <a:spcPts val="0"/>
              </a:spcBef>
              <a:buSzTx/>
              <a:buNone/>
              <a:defRPr sz="2602"/>
            </a:lvl4pPr>
            <a:lvl5pPr marL="0" indent="642947" algn="ctr">
              <a:spcBef>
                <a:spcPts val="0"/>
              </a:spcBef>
              <a:buSzTx/>
              <a:buNone/>
              <a:defRPr sz="2602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08365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00645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8577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half" idx="13"/>
          </p:nvPr>
        </p:nvSpPr>
        <p:spPr>
          <a:xfrm>
            <a:off x="6298407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105" indent="-241105">
              <a:spcBef>
                <a:spcPts val="2250"/>
              </a:spcBef>
              <a:defRPr sz="1969"/>
            </a:lvl1pPr>
            <a:lvl2pPr marL="482211" indent="-241105">
              <a:spcBef>
                <a:spcPts val="2250"/>
              </a:spcBef>
              <a:defRPr sz="1969"/>
            </a:lvl2pPr>
            <a:lvl3pPr marL="723316" indent="-241105">
              <a:spcBef>
                <a:spcPts val="2250"/>
              </a:spcBef>
              <a:defRPr sz="1969"/>
            </a:lvl3pPr>
            <a:lvl4pPr marL="964420" indent="-241105">
              <a:spcBef>
                <a:spcPts val="2250"/>
              </a:spcBef>
              <a:defRPr sz="1969"/>
            </a:lvl4pPr>
            <a:lvl5pPr marL="1205525" indent="-241105">
              <a:spcBef>
                <a:spcPts val="2250"/>
              </a:spcBef>
              <a:defRPr sz="1969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40108" y="6536534"/>
            <a:ext cx="333425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2752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2" cy="50720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40880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298407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298407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63411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3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58987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C1A89-BFE5-4CDB-A3EF-42880BA0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1E205-4ACD-4DA5-A1D6-892C5EB9B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8AA1E9-E989-4866-B9B0-ECF5FA10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E402D6-540F-488D-96A2-D942A12C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D7557E-BCBD-4C73-965E-2FD7BD70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DB8B57-4493-41E2-98F1-12BCAA28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44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37312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00E4D0-075F-4BF3-89C1-4BDBCAA4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1955-804E-495E-81F4-884B97718029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205C03-2708-450B-84C2-2FD7BE74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A9A2A5-50E8-477F-8648-C1811E7B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797" y="6536534"/>
            <a:ext cx="333425" cy="2757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181E-F596-4F72-AF5D-D27F013E62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339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524000" y="473278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190628" y="4723810"/>
            <a:ext cx="9810751" cy="1000125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190628" y="5732859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3"/>
            </a:lvl1pPr>
            <a:lvl2pPr marL="0" indent="160716" algn="ctr">
              <a:spcBef>
                <a:spcPts val="0"/>
              </a:spcBef>
              <a:buSzTx/>
              <a:buNone/>
              <a:defRPr sz="2603"/>
            </a:lvl2pPr>
            <a:lvl3pPr marL="0" indent="321433" algn="ctr">
              <a:spcBef>
                <a:spcPts val="0"/>
              </a:spcBef>
              <a:buSzTx/>
              <a:buNone/>
              <a:defRPr sz="2603"/>
            </a:lvl3pPr>
            <a:lvl4pPr marL="0" indent="482150" algn="ctr">
              <a:spcBef>
                <a:spcPts val="0"/>
              </a:spcBef>
              <a:buSzTx/>
              <a:buNone/>
              <a:defRPr sz="2603"/>
            </a:lvl4pPr>
            <a:lvl5pPr marL="0" indent="642866" algn="ctr">
              <a:spcBef>
                <a:spcPts val="0"/>
              </a:spcBef>
              <a:buSzTx/>
              <a:buNone/>
              <a:defRPr sz="2603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84239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190628" y="2268145"/>
            <a:ext cx="9810751" cy="2321719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4194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half" idx="13"/>
          </p:nvPr>
        </p:nvSpPr>
        <p:spPr>
          <a:xfrm>
            <a:off x="6298411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892974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92974" y="3321849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3"/>
            </a:lvl1pPr>
            <a:lvl2pPr marL="0" indent="160716" algn="ctr">
              <a:spcBef>
                <a:spcPts val="0"/>
              </a:spcBef>
              <a:buSzTx/>
              <a:buNone/>
              <a:defRPr sz="2603"/>
            </a:lvl2pPr>
            <a:lvl3pPr marL="0" indent="321433" algn="ctr">
              <a:spcBef>
                <a:spcPts val="0"/>
              </a:spcBef>
              <a:buSzTx/>
              <a:buNone/>
              <a:defRPr sz="2603"/>
            </a:lvl3pPr>
            <a:lvl4pPr marL="0" indent="482150" algn="ctr">
              <a:spcBef>
                <a:spcPts val="0"/>
              </a:spcBef>
              <a:buSzTx/>
              <a:buNone/>
              <a:defRPr sz="2603"/>
            </a:lvl4pPr>
            <a:lvl5pPr marL="0" indent="642866" algn="ctr">
              <a:spcBef>
                <a:spcPts val="0"/>
              </a:spcBef>
              <a:buSzTx/>
              <a:buNone/>
              <a:defRPr sz="2603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8119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08888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725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half" idx="13"/>
          </p:nvPr>
        </p:nvSpPr>
        <p:spPr>
          <a:xfrm>
            <a:off x="6298411" y="1821659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92974" y="1821659"/>
            <a:ext cx="5000625" cy="4420195"/>
          </a:xfrm>
          <a:prstGeom prst="rect">
            <a:avLst/>
          </a:prstGeom>
        </p:spPr>
        <p:txBody>
          <a:bodyPr/>
          <a:lstStyle>
            <a:lvl1pPr marL="241075" indent="-241075">
              <a:spcBef>
                <a:spcPts val="2251"/>
              </a:spcBef>
              <a:defRPr sz="1969"/>
            </a:lvl1pPr>
            <a:lvl2pPr marL="482150" indent="-241075">
              <a:spcBef>
                <a:spcPts val="2251"/>
              </a:spcBef>
              <a:defRPr sz="1969"/>
            </a:lvl2pPr>
            <a:lvl3pPr marL="723224" indent="-241075">
              <a:spcBef>
                <a:spcPts val="2251"/>
              </a:spcBef>
              <a:defRPr sz="1969"/>
            </a:lvl3pPr>
            <a:lvl4pPr marL="964297" indent="-241075">
              <a:spcBef>
                <a:spcPts val="2251"/>
              </a:spcBef>
              <a:defRPr sz="1969"/>
            </a:lvl4pPr>
            <a:lvl5pPr marL="1205372" indent="-241075">
              <a:spcBef>
                <a:spcPts val="2251"/>
              </a:spcBef>
              <a:defRPr sz="1969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68987" y="6536537"/>
            <a:ext cx="333425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14852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72" y="892973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82972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298411" y="3580810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298411" y="625082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half" idx="15"/>
          </p:nvPr>
        </p:nvSpPr>
        <p:spPr>
          <a:xfrm>
            <a:off x="892974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9765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04EFE-3EF1-4D4C-96B8-D20FEA12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03D97C-6340-40FB-BA65-D2D2B8F1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93B14C-B115-4BE4-A4DE-750A15F8F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234900-1608-4934-A8D6-1D3383276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A0CA43-CE4B-4EED-8737-41C083BA0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61F3E58-0C0A-4880-8CC5-38D673A1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691ED8-F5A9-48C6-85A7-B750DDEC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3A87673-DBEB-4300-A88B-1A7E6AF1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362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190628" y="4473780"/>
            <a:ext cx="9810751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1190628" y="2979436"/>
            <a:ext cx="9810751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40232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45931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00E4D0-075F-4BF3-89C1-4BDBCAA4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1955-804E-495E-81F4-884B97718029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205C03-2708-450B-84C2-2FD7BE74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A9A2A5-50E8-477F-8648-C1811E7B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0675" y="6536537"/>
            <a:ext cx="333425" cy="2757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181E-F596-4F72-AF5D-D27F013E62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71767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2"/>
            </a:lvl1pPr>
            <a:lvl2pPr marL="0" indent="160728" algn="ctr">
              <a:spcBef>
                <a:spcPts val="0"/>
              </a:spcBef>
              <a:buSzTx/>
              <a:buNone/>
              <a:defRPr sz="2602"/>
            </a:lvl2pPr>
            <a:lvl3pPr marL="0" indent="321457" algn="ctr">
              <a:spcBef>
                <a:spcPts val="0"/>
              </a:spcBef>
              <a:buSzTx/>
              <a:buNone/>
              <a:defRPr sz="2602"/>
            </a:lvl3pPr>
            <a:lvl4pPr marL="0" indent="482186" algn="ctr">
              <a:spcBef>
                <a:spcPts val="0"/>
              </a:spcBef>
              <a:buSzTx/>
              <a:buNone/>
              <a:defRPr sz="2602"/>
            </a:lvl4pPr>
            <a:lvl5pPr marL="0" indent="642914" algn="ctr">
              <a:spcBef>
                <a:spcPts val="0"/>
              </a:spcBef>
              <a:buSzTx/>
              <a:buNone/>
              <a:defRPr sz="2602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56809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19280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half" idx="13"/>
          </p:nvPr>
        </p:nvSpPr>
        <p:spPr>
          <a:xfrm>
            <a:off x="6298408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892970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2"/>
            </a:lvl1pPr>
            <a:lvl2pPr marL="0" indent="160728" algn="ctr">
              <a:spcBef>
                <a:spcPts val="0"/>
              </a:spcBef>
              <a:buSzTx/>
              <a:buNone/>
              <a:defRPr sz="2602"/>
            </a:lvl2pPr>
            <a:lvl3pPr marL="0" indent="321457" algn="ctr">
              <a:spcBef>
                <a:spcPts val="0"/>
              </a:spcBef>
              <a:buSzTx/>
              <a:buNone/>
              <a:defRPr sz="2602"/>
            </a:lvl3pPr>
            <a:lvl4pPr marL="0" indent="482186" algn="ctr">
              <a:spcBef>
                <a:spcPts val="0"/>
              </a:spcBef>
              <a:buSzTx/>
              <a:buNone/>
              <a:defRPr sz="2602"/>
            </a:lvl4pPr>
            <a:lvl5pPr marL="0" indent="642914" algn="ctr">
              <a:spcBef>
                <a:spcPts val="0"/>
              </a:spcBef>
              <a:buSzTx/>
              <a:buNone/>
              <a:defRPr sz="2602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80152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91302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7729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half" idx="13"/>
          </p:nvPr>
        </p:nvSpPr>
        <p:spPr>
          <a:xfrm>
            <a:off x="6298408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92970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1" indent="-241093">
              <a:spcBef>
                <a:spcPts val="2250"/>
              </a:spcBef>
              <a:defRPr sz="1969"/>
            </a:lvl4pPr>
            <a:lvl5pPr marL="1205464" indent="-241093">
              <a:spcBef>
                <a:spcPts val="2250"/>
              </a:spcBef>
              <a:defRPr sz="1969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54991" y="6536535"/>
            <a:ext cx="333425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18898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69" y="892970"/>
            <a:ext cx="10406062" cy="50720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6616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9AC96-E983-49E8-9009-DCA10BCA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6197F6-841E-40D1-89D0-00B1F6B4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C8D74F-EA8C-4DFB-A60F-CD90CC7B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7C4018-8D41-467E-92C8-35ABE8DD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950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298408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298408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half" idx="15"/>
          </p:nvPr>
        </p:nvSpPr>
        <p:spPr>
          <a:xfrm>
            <a:off x="892970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81475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5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4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95708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35533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00E4D0-075F-4BF3-89C1-4BDBCAA4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1955-804E-495E-81F4-884B97718029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205C03-2708-450B-84C2-2FD7BE74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A9A2A5-50E8-477F-8648-C1811E7B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6680" y="6536535"/>
            <a:ext cx="333425" cy="2757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181E-F596-4F72-AF5D-D27F013E62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23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F8FD22-E468-43AC-8B1D-EFFBBACC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1F7A3F-B4F0-4BC0-A3C8-9E940FE9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7078EF-4EFD-4671-AC1B-3604C07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8F39A-C703-42FD-8393-DA7E8076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DBC0FB-431E-42FF-9E1D-71C881E9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EFFB07-E062-43E5-AA15-32DD483AD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89BBC0-0820-4A57-A7D2-C22EEE87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9439F9-26F4-4322-A254-484FCD4C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09F21F-37CB-4118-BF4C-E49E3A5A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435C8-1120-4AF8-892F-42F9B567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58774C-7D05-4635-81E6-8506133FD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4E84D-EEE5-4F15-A8A9-79D9320D3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01C586-6280-4999-B6F6-12DD912F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8EABB3-2549-4276-9502-422B80DE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F19EB2-E39A-47B7-A08E-6F40A2BB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23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9F78C25-C579-41C2-B181-9D4AEB04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26AE6C-0B4D-40A5-89BB-BD8364036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1A28B8-A13D-4AEA-9B8F-38DA88F6F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FB96-9186-417F-A33D-8A4FA1361245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C8FAE7-01DF-4653-AECD-25E5285E8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F2421A-9C3E-4EEC-9FFF-C1DCF872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7D-1429-4FCC-8A7B-2156E65B2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0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5633" y="5700"/>
            <a:ext cx="9146000" cy="68580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7731" tIns="67731" rIns="67731" bIns="677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51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90B0B2F-27E4-411C-B9AA-C21EC814F2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B03FB8-58C3-4DF2-B777-298D3BD90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93DB-A0AC-4524-8542-2EF7A7695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26B0BF2-DDFC-4862-9AAC-6000064C3122}" type="datetime1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68319-A81A-4405-8FDA-72F252BB3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069C7-8EBA-4804-9922-4392AA965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294FF0-7F9E-4898-9FAE-0676D6A1E1D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4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2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2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41797" y="6536534"/>
            <a:ext cx="333425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5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/>
  <p:txStyles>
    <p:titleStyle>
      <a:lvl1pPr marL="0" marR="0" indent="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36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7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211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4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8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42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5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94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43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88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631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74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718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262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805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349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892" marR="0" indent="-312543" algn="l" defTabSz="41077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36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7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211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4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83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420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57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94" algn="ctr" defTabSz="410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92972" y="17859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72" y="1821659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70675" y="6536537"/>
            <a:ext cx="333425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14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/>
  <p:txStyles>
    <p:titleStyle>
      <a:lvl1pPr marL="0" marR="0" indent="0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16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33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50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866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582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297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013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730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03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08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11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015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520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024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527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031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534" marR="0" indent="-312503" algn="l" defTabSz="410719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16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33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50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66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582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297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13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30" algn="ctr" defTabSz="4107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2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2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56680" y="6536535"/>
            <a:ext cx="333425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16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/>
  <p:txStyles>
    <p:titleStyle>
      <a:lvl1pPr marL="0" marR="0" indent="0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8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4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2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1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099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8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7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3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0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38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6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3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1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48" marR="0" indent="-312527" algn="l" defTabSz="41075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8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4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2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1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99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8" algn="ctr" defTabSz="410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mailto:jrcadima@hotmail.com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99D8C76-0A03-4DF6-8C04-6A5DA6C4B490}"/>
              </a:ext>
            </a:extLst>
          </p:cNvPr>
          <p:cNvSpPr/>
          <p:nvPr/>
        </p:nvSpPr>
        <p:spPr>
          <a:xfrm>
            <a:off x="1" y="0"/>
            <a:ext cx="581890" cy="6858000"/>
          </a:xfrm>
          <a:prstGeom prst="rect">
            <a:avLst/>
          </a:prstGeom>
          <a:solidFill>
            <a:srgbClr val="E6B0C7"/>
          </a:solidFill>
          <a:ln>
            <a:solidFill>
              <a:srgbClr val="E6B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C99EDFA-3854-4989-ACB0-9FE2504B4A6A}"/>
              </a:ext>
            </a:extLst>
          </p:cNvPr>
          <p:cNvSpPr/>
          <p:nvPr/>
        </p:nvSpPr>
        <p:spPr>
          <a:xfrm>
            <a:off x="678874" y="-1"/>
            <a:ext cx="581890" cy="6234546"/>
          </a:xfrm>
          <a:prstGeom prst="rect">
            <a:avLst/>
          </a:prstGeom>
          <a:solidFill>
            <a:srgbClr val="FDE6B0"/>
          </a:solidFill>
          <a:ln>
            <a:solidFill>
              <a:srgbClr val="FDE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6585003-643A-40BF-B625-F4F217AD8B52}"/>
              </a:ext>
            </a:extLst>
          </p:cNvPr>
          <p:cNvSpPr/>
          <p:nvPr/>
        </p:nvSpPr>
        <p:spPr>
          <a:xfrm>
            <a:off x="1357747" y="-1"/>
            <a:ext cx="581890" cy="5250874"/>
          </a:xfrm>
          <a:prstGeom prst="rect">
            <a:avLst/>
          </a:prstGeom>
          <a:solidFill>
            <a:srgbClr val="B2D7E0"/>
          </a:solidFill>
          <a:ln>
            <a:solidFill>
              <a:srgbClr val="B2D7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7FF54E4-0810-49D4-BDE9-56971B7AC966}"/>
              </a:ext>
            </a:extLst>
          </p:cNvPr>
          <p:cNvSpPr/>
          <p:nvPr/>
        </p:nvSpPr>
        <p:spPr>
          <a:xfrm>
            <a:off x="2036620" y="-1"/>
            <a:ext cx="581890" cy="2729346"/>
          </a:xfrm>
          <a:prstGeom prst="rect">
            <a:avLst/>
          </a:prstGeom>
          <a:solidFill>
            <a:srgbClr val="C8DAB2"/>
          </a:solidFill>
          <a:ln>
            <a:solidFill>
              <a:srgbClr val="C8D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LOGO CAIXOLA MUSICAL PNG">
            <a:extLst>
              <a:ext uri="{FF2B5EF4-FFF2-40B4-BE49-F238E27FC236}">
                <a16:creationId xmlns:a16="http://schemas.microsoft.com/office/drawing/2014/main" id="{1AA37BBA-0A2A-447D-965A-FE483F06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4" y="503530"/>
            <a:ext cx="3576205" cy="38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96CD3F0-827E-4AB3-91F7-CA0C2BCB6A00}"/>
              </a:ext>
            </a:extLst>
          </p:cNvPr>
          <p:cNvGrpSpPr/>
          <p:nvPr/>
        </p:nvGrpSpPr>
        <p:grpSpPr>
          <a:xfrm>
            <a:off x="3921701" y="267586"/>
            <a:ext cx="7481455" cy="1579131"/>
            <a:chOff x="1355355" y="9568"/>
            <a:chExt cx="8451271" cy="187741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5A40694-A443-4CCB-A6D1-0B9D3419FA51}"/>
                </a:ext>
              </a:extLst>
            </p:cNvPr>
            <p:cNvSpPr txBox="1"/>
            <p:nvPr/>
          </p:nvSpPr>
          <p:spPr>
            <a:xfrm>
              <a:off x="1355355" y="9568"/>
              <a:ext cx="8451271" cy="98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rgbClr val="C4047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tic SC" pitchFamily="2" charset="0"/>
                </a:rPr>
                <a:t>II Congresso 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BC84E65-C9AD-4B8C-9C82-FEC4553F0C7B}"/>
                </a:ext>
              </a:extLst>
            </p:cNvPr>
            <p:cNvSpPr/>
            <p:nvPr/>
          </p:nvSpPr>
          <p:spPr>
            <a:xfrm>
              <a:off x="2920745" y="789245"/>
              <a:ext cx="5320491" cy="1097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sz="5400" b="1" dirty="0">
                  <a:solidFill>
                    <a:srgbClr val="C4047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tic SC" pitchFamily="2" charset="0"/>
                </a:rPr>
                <a:t>Musicalizando o Mundo 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42B6975-82F7-49A5-9514-37E530CF918B}"/>
              </a:ext>
            </a:extLst>
          </p:cNvPr>
          <p:cNvSpPr txBox="1"/>
          <p:nvPr/>
        </p:nvSpPr>
        <p:spPr>
          <a:xfrm>
            <a:off x="3284393" y="2434680"/>
            <a:ext cx="8756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Música, Psicopedagogia e Movimento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47590A5-D39E-4A49-A23E-7E24C5560CD1}"/>
              </a:ext>
            </a:extLst>
          </p:cNvPr>
          <p:cNvSpPr txBox="1"/>
          <p:nvPr/>
        </p:nvSpPr>
        <p:spPr>
          <a:xfrm>
            <a:off x="4684236" y="5451641"/>
            <a:ext cx="7356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latin typeface="Arial Nova" panose="020B0604020202020204" pitchFamily="34" charset="0"/>
                <a:cs typeface="Arabic Typesetting" panose="020B0604020202020204" pitchFamily="66" charset="-78"/>
              </a:rPr>
              <a:t>JUNIOR CADIMA</a:t>
            </a:r>
          </a:p>
          <a:p>
            <a:pPr algn="r"/>
            <a:r>
              <a:rPr lang="pt-BR" sz="2400" b="1" dirty="0">
                <a:latin typeface="Arial Nova" panose="020B0604020202020204" pitchFamily="34" charset="0"/>
                <a:cs typeface="Arabic Typesetting" panose="020B0604020202020204" pitchFamily="66" charset="-78"/>
              </a:rPr>
              <a:t>jrcadima@hotmail.com</a:t>
            </a:r>
          </a:p>
        </p:txBody>
      </p:sp>
    </p:spTree>
    <p:extLst>
      <p:ext uri="{BB962C8B-B14F-4D97-AF65-F5344CB8AC3E}">
        <p14:creationId xmlns:p14="http://schemas.microsoft.com/office/powerpoint/2010/main" val="234822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esconhecido">
            <a:extLst>
              <a:ext uri="{FF2B5EF4-FFF2-40B4-BE49-F238E27FC236}">
                <a16:creationId xmlns:a16="http://schemas.microsoft.com/office/drawing/2014/main" id="{4A3795A5-1CE2-4EB2-898C-070BAF221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3053" b="-1"/>
          <a:stretch/>
        </p:blipFill>
        <p:spPr bwMode="auto">
          <a:xfrm>
            <a:off x="2760134" y="1552575"/>
            <a:ext cx="6671732" cy="375285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770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2135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732C9AAB-8859-4111-925B-225FD7346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" r="-1" b="-1"/>
          <a:stretch/>
        </p:blipFill>
        <p:spPr bwMode="auto">
          <a:xfrm rot="21480000">
            <a:off x="2377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DESCONFORTO">
            <a:extLst>
              <a:ext uri="{FF2B5EF4-FFF2-40B4-BE49-F238E27FC236}">
                <a16:creationId xmlns:a16="http://schemas.microsoft.com/office/drawing/2014/main" id="{5E0DEC00-10AF-4093-B422-571C06DD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76" y="1565757"/>
            <a:ext cx="4968648" cy="372648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259246-FA31-45FF-8E8B-C3E7B362E316}"/>
              </a:ext>
            </a:extLst>
          </p:cNvPr>
          <p:cNvSpPr txBox="1"/>
          <p:nvPr/>
        </p:nvSpPr>
        <p:spPr>
          <a:xfrm>
            <a:off x="0" y="179622"/>
            <a:ext cx="40494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APRENDIZAGEM: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097F1C-666F-487C-8106-E4576A99B613}"/>
              </a:ext>
            </a:extLst>
          </p:cNvPr>
          <p:cNvSpPr txBox="1"/>
          <p:nvPr/>
        </p:nvSpPr>
        <p:spPr>
          <a:xfrm>
            <a:off x="337238" y="1660965"/>
            <a:ext cx="10475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Modo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PARTICULAR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 aprender;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INERENTE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depende diretamente da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MOTIVAÇÃO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É uma mudança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COMPORTAMENTAL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MENTAL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 vida intelectual do sujeito;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Resultado de uma prática constante =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REPETIÇÃO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F47FE5-EB50-406D-A3C2-1CA31C318ADC}"/>
              </a:ext>
            </a:extLst>
          </p:cNvPr>
          <p:cNvSpPr txBox="1"/>
          <p:nvPr/>
        </p:nvSpPr>
        <p:spPr>
          <a:xfrm>
            <a:off x="337238" y="5873763"/>
            <a:ext cx="404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mbria" panose="02040503050406030204" pitchFamily="18" charset="0"/>
                <a:cs typeface="+mn-cs"/>
              </a:rPr>
              <a:t>(ROCHA, 1980; BRUNER, 2016)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30B70E1-5503-42D2-9224-ED8F5B166A6D}"/>
              </a:ext>
            </a:extLst>
          </p:cNvPr>
          <p:cNvCxnSpPr>
            <a:cxnSpLocks/>
          </p:cNvCxnSpPr>
          <p:nvPr/>
        </p:nvCxnSpPr>
        <p:spPr>
          <a:xfrm>
            <a:off x="0" y="871010"/>
            <a:ext cx="12192000" cy="0"/>
          </a:xfrm>
          <a:prstGeom prst="straightConnector1">
            <a:avLst/>
          </a:prstGeom>
          <a:ln w="101600" cmpd="dbl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Resultado de imagem para LOGO CAIXOLA MUSICAL PNG">
            <a:extLst>
              <a:ext uri="{FF2B5EF4-FFF2-40B4-BE49-F238E27FC236}">
                <a16:creationId xmlns:a16="http://schemas.microsoft.com/office/drawing/2014/main" id="{50D07ADD-743C-4F1F-B598-20641AED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19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D2EE3D-DCA1-48F7-BBAD-52F86024927F}"/>
              </a:ext>
            </a:extLst>
          </p:cNvPr>
          <p:cNvSpPr txBox="1"/>
          <p:nvPr/>
        </p:nvSpPr>
        <p:spPr>
          <a:xfrm>
            <a:off x="406400" y="1443841"/>
            <a:ext cx="1137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Ocorre de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DIVERSAS MANEIRAS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14313" marR="0" lvl="0" indent="-214313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Associada ao processo do sistema nervoso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DECODIFICAR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as informações recebidas;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14313" marR="0" lvl="0" indent="-214313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ESTÍMULOS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 interações com o meio;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14313" marR="0" lvl="0" indent="-214313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É a associação de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INFORMAÇÕES RECEBIDAS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MEMÓRIAS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EXPERIÊNCIAS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já vivenciadas;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AC81CA-0B23-4773-8B42-F53E874B9B55}"/>
              </a:ext>
            </a:extLst>
          </p:cNvPr>
          <p:cNvSpPr txBox="1"/>
          <p:nvPr/>
        </p:nvSpPr>
        <p:spPr>
          <a:xfrm>
            <a:off x="172350" y="5868892"/>
            <a:ext cx="229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mbria" panose="02040503050406030204" pitchFamily="18" charset="0"/>
                <a:cs typeface="+mn-cs"/>
              </a:rPr>
              <a:t>(BOSSA, 2011)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20BB8A-6F52-4F61-B845-2405EB187406}"/>
              </a:ext>
            </a:extLst>
          </p:cNvPr>
          <p:cNvSpPr txBox="1"/>
          <p:nvPr/>
        </p:nvSpPr>
        <p:spPr>
          <a:xfrm>
            <a:off x="0" y="179622"/>
            <a:ext cx="40494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APRENDIZAGEM: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78452D9-BCB1-41A8-AB85-65D1819262BE}"/>
              </a:ext>
            </a:extLst>
          </p:cNvPr>
          <p:cNvCxnSpPr>
            <a:cxnSpLocks/>
          </p:cNvCxnSpPr>
          <p:nvPr/>
        </p:nvCxnSpPr>
        <p:spPr>
          <a:xfrm>
            <a:off x="0" y="871010"/>
            <a:ext cx="12192000" cy="0"/>
          </a:xfrm>
          <a:prstGeom prst="straightConnector1">
            <a:avLst/>
          </a:prstGeom>
          <a:ln w="101600" cmpd="dbl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Resultado de imagem para LOGO CAIXOLA MUSICAL PNG">
            <a:extLst>
              <a:ext uri="{FF2B5EF4-FFF2-40B4-BE49-F238E27FC236}">
                <a16:creationId xmlns:a16="http://schemas.microsoft.com/office/drawing/2014/main" id="{3439172C-4ECF-49B7-A6B2-E6EA2259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4723400-19E5-4C39-BE38-13BF11A1C3F7}"/>
              </a:ext>
            </a:extLst>
          </p:cNvPr>
          <p:cNvSpPr txBox="1"/>
          <p:nvPr/>
        </p:nvSpPr>
        <p:spPr>
          <a:xfrm>
            <a:off x="6678457" y="1213682"/>
            <a:ext cx="5264727" cy="443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 Cond SemiBold" panose="020B0706030504040204" pitchFamily="34" charset="0"/>
                <a:ea typeface="+mn-ea"/>
                <a:cs typeface="+mn-cs"/>
              </a:rPr>
              <a:t>ESTIMULAÇÃO;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 Cond SemiBold" panose="020B0706030504040204" pitchFamily="34" charset="0"/>
                <a:ea typeface="+mn-ea"/>
                <a:cs typeface="+mn-cs"/>
              </a:rPr>
              <a:t>MOTIVAÇÃO;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 Cond SemiBold" panose="020B0706030504040204" pitchFamily="34" charset="0"/>
                <a:ea typeface="+mn-ea"/>
                <a:cs typeface="+mn-cs"/>
              </a:rPr>
              <a:t>AMBIENTE PROPÍCIO.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1936E38-964F-4383-82A3-F5BB78707E57}"/>
              </a:ext>
            </a:extLst>
          </p:cNvPr>
          <p:cNvCxnSpPr>
            <a:cxnSpLocks/>
          </p:cNvCxnSpPr>
          <p:nvPr/>
        </p:nvCxnSpPr>
        <p:spPr>
          <a:xfrm flipV="1">
            <a:off x="4875578" y="2365829"/>
            <a:ext cx="1626822" cy="10631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59415E-4A28-4C36-870C-C28E99900148}"/>
              </a:ext>
            </a:extLst>
          </p:cNvPr>
          <p:cNvSpPr txBox="1"/>
          <p:nvPr/>
        </p:nvSpPr>
        <p:spPr>
          <a:xfrm>
            <a:off x="0" y="179622"/>
            <a:ext cx="40494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APRENDIZAGEM: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6FB6A6E-969E-4163-842A-9A677ADB3C74}"/>
              </a:ext>
            </a:extLst>
          </p:cNvPr>
          <p:cNvCxnSpPr>
            <a:cxnSpLocks/>
          </p:cNvCxnSpPr>
          <p:nvPr/>
        </p:nvCxnSpPr>
        <p:spPr>
          <a:xfrm>
            <a:off x="0" y="871010"/>
            <a:ext cx="12192000" cy="0"/>
          </a:xfrm>
          <a:prstGeom prst="straightConnector1">
            <a:avLst/>
          </a:prstGeom>
          <a:ln w="101600" cmpd="dbl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67BD42F-08A0-493A-8683-63ACFE593677}"/>
              </a:ext>
            </a:extLst>
          </p:cNvPr>
          <p:cNvCxnSpPr>
            <a:cxnSpLocks/>
          </p:cNvCxnSpPr>
          <p:nvPr/>
        </p:nvCxnSpPr>
        <p:spPr>
          <a:xfrm>
            <a:off x="4897349" y="3784601"/>
            <a:ext cx="165047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44B4757-EF2F-469B-8F5C-50F255BD4899}"/>
              </a:ext>
            </a:extLst>
          </p:cNvPr>
          <p:cNvCxnSpPr>
            <a:cxnSpLocks/>
          </p:cNvCxnSpPr>
          <p:nvPr/>
        </p:nvCxnSpPr>
        <p:spPr>
          <a:xfrm>
            <a:off x="4897349" y="4140202"/>
            <a:ext cx="1605051" cy="10559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Ã©rebro, Personagem, ÃrgÃ£o, Smart, Olhos, MÃ£os, Sapatos">
            <a:extLst>
              <a:ext uri="{FF2B5EF4-FFF2-40B4-BE49-F238E27FC236}">
                <a16:creationId xmlns:a16="http://schemas.microsoft.com/office/drawing/2014/main" id="{67E0B2AF-C2CC-4517-8755-4DD8BC58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3" y="1662955"/>
            <a:ext cx="4216508" cy="375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4F5FAA4-32EC-44EB-99C0-3A579F23D2EE}"/>
              </a:ext>
            </a:extLst>
          </p:cNvPr>
          <p:cNvSpPr/>
          <p:nvPr/>
        </p:nvSpPr>
        <p:spPr>
          <a:xfrm>
            <a:off x="209872" y="5857757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mbria" panose="02040503050406030204" pitchFamily="18" charset="0"/>
                <a:cs typeface="+mn-cs"/>
              </a:rPr>
              <a:t>(CIASCA, 2008)</a:t>
            </a:r>
          </a:p>
        </p:txBody>
      </p:sp>
      <p:pic>
        <p:nvPicPr>
          <p:cNvPr id="12" name="Picture 2" descr="Resultado de imagem para LOGO CAIXOLA MUSICAL PNG">
            <a:extLst>
              <a:ext uri="{FF2B5EF4-FFF2-40B4-BE49-F238E27FC236}">
                <a16:creationId xmlns:a16="http://schemas.microsoft.com/office/drawing/2014/main" id="{DE7B812A-319A-4B43-BE1E-F514B9C8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29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795CA29-762E-476D-A632-9847691642E7}"/>
              </a:ext>
            </a:extLst>
          </p:cNvPr>
          <p:cNvSpPr txBox="1"/>
          <p:nvPr/>
        </p:nvSpPr>
        <p:spPr>
          <a:xfrm>
            <a:off x="657182" y="285941"/>
            <a:ext cx="3341914" cy="1184940"/>
          </a:xfrm>
          <a:prstGeom prst="rect">
            <a:avLst/>
          </a:prstGeom>
          <a:solidFill>
            <a:srgbClr val="10AF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atic SC" pitchFamily="2" charset="0"/>
                <a:ea typeface="Helvetica Neue"/>
                <a:cs typeface="Helvetica Neue"/>
                <a:sym typeface="Helvetica Neue"/>
              </a:rPr>
              <a:t>APRENDER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atic SC" pitchFamily="2" charset="0"/>
                <a:ea typeface="Helvetica Neue"/>
                <a:cs typeface="Helvetica Neue"/>
                <a:sym typeface="Helvetica Neue"/>
              </a:rPr>
              <a:t>  É...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B79BFF-3C78-4E18-BDF5-F43D1362EE19}"/>
              </a:ext>
            </a:extLst>
          </p:cNvPr>
          <p:cNvSpPr txBox="1"/>
          <p:nvPr/>
        </p:nvSpPr>
        <p:spPr>
          <a:xfrm>
            <a:off x="978310" y="1888257"/>
            <a:ext cx="2699657" cy="4508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PROCESSAR;</a:t>
            </a: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ORGANIZAR;</a:t>
            </a: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INTEGRAR;</a:t>
            </a: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ARMAZENAR;</a:t>
            </a: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RECUPERAR...</a:t>
            </a:r>
          </a:p>
          <a:p>
            <a:pPr marL="0" marR="0" lvl="0" indent="0" algn="ctr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BFBB85-6187-4264-A32B-091915A7DD04}"/>
              </a:ext>
            </a:extLst>
          </p:cNvPr>
          <p:cNvSpPr txBox="1"/>
          <p:nvPr/>
        </p:nvSpPr>
        <p:spPr>
          <a:xfrm>
            <a:off x="7066233" y="4718906"/>
            <a:ext cx="4027716" cy="754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INFORMAÇÕES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3DCE27A-BC8C-4852-91E6-221C72BB8387}"/>
              </a:ext>
            </a:extLst>
          </p:cNvPr>
          <p:cNvSpPr/>
          <p:nvPr/>
        </p:nvSpPr>
        <p:spPr>
          <a:xfrm>
            <a:off x="4180114" y="2756582"/>
            <a:ext cx="2068286" cy="164963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chemeClr val="tx1">
                <a:lumMod val="65000"/>
                <a:lumOff val="35000"/>
              </a:schemeClr>
            </a:solidFill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  <a:sym typeface="Helvetica Neue Medium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FE7C14-6DE7-4BC6-865F-9A0EA6041354}"/>
              </a:ext>
            </a:extLst>
          </p:cNvPr>
          <p:cNvSpPr txBox="1"/>
          <p:nvPr/>
        </p:nvSpPr>
        <p:spPr>
          <a:xfrm>
            <a:off x="261257" y="6379698"/>
            <a:ext cx="4142791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4381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mbria" panose="02040503050406030204" pitchFamily="18" charset="0"/>
                <a:cs typeface="Helvetica Neue"/>
                <a:sym typeface="Helvetica Neue"/>
              </a:rPr>
              <a:t>(SCHEUR, STIVANIN, OLIVEIRA, 2016)</a:t>
            </a:r>
          </a:p>
        </p:txBody>
      </p:sp>
      <p:sp>
        <p:nvSpPr>
          <p:cNvPr id="7" name="AutoShape 2" descr="Resultado de imagem para aprendizagem cerebro">
            <a:extLst>
              <a:ext uri="{FF2B5EF4-FFF2-40B4-BE49-F238E27FC236}">
                <a16:creationId xmlns:a16="http://schemas.microsoft.com/office/drawing/2014/main" id="{D8F60A2D-9CAA-4632-9CB5-4A73EF1606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6" descr="https://static.wixstatic.com/media/e3761a_8bb6b32507ce490bb3219c97070df09f~mv2.jpg/v1/fill/w_630,h_372,al_c,q_80,usm_0.66_1.00_0.01/e3761a_8bb6b32507ce490bb3219c97070df09f~mv2.webp">
            <a:extLst>
              <a:ext uri="{FF2B5EF4-FFF2-40B4-BE49-F238E27FC236}">
                <a16:creationId xmlns:a16="http://schemas.microsoft.com/office/drawing/2014/main" id="{4BAA8055-6B98-42A2-B159-7C872CF22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35194" y="2181316"/>
            <a:ext cx="3341914" cy="3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8" name="Picture 8" descr="Resultado de imagem para aprendizagem cerebro">
            <a:extLst>
              <a:ext uri="{FF2B5EF4-FFF2-40B4-BE49-F238E27FC236}">
                <a16:creationId xmlns:a16="http://schemas.microsoft.com/office/drawing/2014/main" id="{F5340259-75C8-41C5-9EAD-A7076A44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r="19486"/>
          <a:stretch/>
        </p:blipFill>
        <p:spPr bwMode="auto">
          <a:xfrm>
            <a:off x="7066233" y="1470881"/>
            <a:ext cx="4027716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LOGO CAIXOLA MUSICAL PNG">
            <a:extLst>
              <a:ext uri="{FF2B5EF4-FFF2-40B4-BE49-F238E27FC236}">
                <a16:creationId xmlns:a16="http://schemas.microsoft.com/office/drawing/2014/main" id="{270CA4CE-4FC9-4982-A107-96F6D5CC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834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DAF6376C-F382-41A8-8799-21155B2026C7}"/>
              </a:ext>
            </a:extLst>
          </p:cNvPr>
          <p:cNvGrpSpPr/>
          <p:nvPr/>
        </p:nvGrpSpPr>
        <p:grpSpPr>
          <a:xfrm>
            <a:off x="273698" y="316782"/>
            <a:ext cx="8944947" cy="1502984"/>
            <a:chOff x="783162" y="360085"/>
            <a:chExt cx="11408838" cy="200397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EEB0653-84B6-4515-B901-E3E94A7E9CCF}"/>
                </a:ext>
              </a:extLst>
            </p:cNvPr>
            <p:cNvSpPr/>
            <p:nvPr/>
          </p:nvSpPr>
          <p:spPr>
            <a:xfrm>
              <a:off x="2228850" y="704850"/>
              <a:ext cx="9963150" cy="1314450"/>
            </a:xfrm>
            <a:prstGeom prst="rect">
              <a:avLst/>
            </a:prstGeom>
            <a:solidFill>
              <a:srgbClr val="29A73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B25D6EC-45FE-46E2-8B95-1F9D54444D55}"/>
                </a:ext>
              </a:extLst>
            </p:cNvPr>
            <p:cNvSpPr/>
            <p:nvPr/>
          </p:nvSpPr>
          <p:spPr>
            <a:xfrm>
              <a:off x="1058254" y="489481"/>
              <a:ext cx="1710012" cy="1752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219C312-0DD9-4622-92E6-CF15306C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62" y="360085"/>
              <a:ext cx="1897456" cy="2003979"/>
            </a:xfrm>
            <a:prstGeom prst="rect">
              <a:avLst/>
            </a:prstGeom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A373E2B-DD99-46F3-AB0D-8B8AF786FAA3}"/>
              </a:ext>
            </a:extLst>
          </p:cNvPr>
          <p:cNvSpPr/>
          <p:nvPr/>
        </p:nvSpPr>
        <p:spPr>
          <a:xfrm>
            <a:off x="458929" y="2418247"/>
            <a:ext cx="112741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Processo que gera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DESCONFORTO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É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DIFÍCIL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exige energia, motivação e prazer;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Cada pessoa apresenta um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MODO SINGULAR DE APRENDER;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Exige prática e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REPETIÇÃO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0AC7429F-BAFC-446F-A9CB-508843EA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58" y="0"/>
            <a:ext cx="3183941" cy="29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905BC18-4DC0-4265-B213-E2B790ACBC86}"/>
              </a:ext>
            </a:extLst>
          </p:cNvPr>
          <p:cNvSpPr txBox="1"/>
          <p:nvPr/>
        </p:nvSpPr>
        <p:spPr>
          <a:xfrm>
            <a:off x="2771500" y="714331"/>
            <a:ext cx="508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APRENDIZAGEM</a:t>
            </a:r>
          </a:p>
        </p:txBody>
      </p:sp>
      <p:pic>
        <p:nvPicPr>
          <p:cNvPr id="10" name="Picture 2" descr="Resultado de imagem para LOGO CAIXOLA MUSICAL PNG">
            <a:extLst>
              <a:ext uri="{FF2B5EF4-FFF2-40B4-BE49-F238E27FC236}">
                <a16:creationId xmlns:a16="http://schemas.microsoft.com/office/drawing/2014/main" id="{42A66372-E416-4DB4-9695-C9CCE6D9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DAF6376C-F382-41A8-8799-21155B2026C7}"/>
              </a:ext>
            </a:extLst>
          </p:cNvPr>
          <p:cNvGrpSpPr/>
          <p:nvPr/>
        </p:nvGrpSpPr>
        <p:grpSpPr>
          <a:xfrm>
            <a:off x="273698" y="316782"/>
            <a:ext cx="8944947" cy="1502984"/>
            <a:chOff x="783162" y="360085"/>
            <a:chExt cx="11408838" cy="200397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EEB0653-84B6-4515-B901-E3E94A7E9CCF}"/>
                </a:ext>
              </a:extLst>
            </p:cNvPr>
            <p:cNvSpPr/>
            <p:nvPr/>
          </p:nvSpPr>
          <p:spPr>
            <a:xfrm>
              <a:off x="2228850" y="704852"/>
              <a:ext cx="9963150" cy="943848"/>
            </a:xfrm>
            <a:prstGeom prst="rect">
              <a:avLst/>
            </a:prstGeom>
            <a:solidFill>
              <a:srgbClr val="29A73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B25D6EC-45FE-46E2-8B95-1F9D54444D55}"/>
                </a:ext>
              </a:extLst>
            </p:cNvPr>
            <p:cNvSpPr/>
            <p:nvPr/>
          </p:nvSpPr>
          <p:spPr>
            <a:xfrm>
              <a:off x="1058254" y="489481"/>
              <a:ext cx="1710012" cy="1752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219C312-0DD9-4622-92E6-CF15306C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62" y="360085"/>
              <a:ext cx="1897456" cy="2003979"/>
            </a:xfrm>
            <a:prstGeom prst="rect">
              <a:avLst/>
            </a:prstGeom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A373E2B-DD99-46F3-AB0D-8B8AF786FAA3}"/>
              </a:ext>
            </a:extLst>
          </p:cNvPr>
          <p:cNvSpPr/>
          <p:nvPr/>
        </p:nvSpPr>
        <p:spPr>
          <a:xfrm>
            <a:off x="273698" y="1811113"/>
            <a:ext cx="11274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Dinâmica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 Busca pela informação;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Depende de uma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vontade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Ato criador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 procura meios de melhorar ela própria;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Acontece no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cérebro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A pedagogia cria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estratégias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 para ela acontecer.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0AC7429F-BAFC-446F-A9CB-508843EA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58" y="0"/>
            <a:ext cx="3183941" cy="29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905BC18-4DC0-4265-B213-E2B790ACBC86}"/>
              </a:ext>
            </a:extLst>
          </p:cNvPr>
          <p:cNvSpPr txBox="1"/>
          <p:nvPr/>
        </p:nvSpPr>
        <p:spPr>
          <a:xfrm>
            <a:off x="2771500" y="582115"/>
            <a:ext cx="508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APRENDIZAGEM</a:t>
            </a:r>
          </a:p>
        </p:txBody>
      </p:sp>
      <p:pic>
        <p:nvPicPr>
          <p:cNvPr id="11" name="Picture 2" descr="Resultado de imagem para LOGO CAIXOLA MUSICAL PNG">
            <a:extLst>
              <a:ext uri="{FF2B5EF4-FFF2-40B4-BE49-F238E27FC236}">
                <a16:creationId xmlns:a16="http://schemas.microsoft.com/office/drawing/2014/main" id="{7701B4F4-0356-4193-AD8D-B8DF81C8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63CC7A7-83FD-4DCF-9B76-DF723A26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7" y="169483"/>
            <a:ext cx="4625121" cy="668851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7710A2-1AD0-4982-8311-1184A08701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1739B1-6863-436A-8C8D-CA36FC43B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400726"/>
              </p:ext>
            </p:extLst>
          </p:nvPr>
        </p:nvGraphicFramePr>
        <p:xfrm>
          <a:off x="493486" y="596974"/>
          <a:ext cx="11205028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E808871-6112-485C-B947-60EF1DD8AA6D}"/>
              </a:ext>
            </a:extLst>
          </p:cNvPr>
          <p:cNvSpPr txBox="1"/>
          <p:nvPr/>
        </p:nvSpPr>
        <p:spPr>
          <a:xfrm>
            <a:off x="4383314" y="4673600"/>
            <a:ext cx="645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706030504040204" pitchFamily="34" charset="0"/>
              </a:rPr>
              <a:t>PSICOPEDAGOGIA</a:t>
            </a:r>
          </a:p>
        </p:txBody>
      </p:sp>
    </p:spTree>
    <p:extLst>
      <p:ext uri="{BB962C8B-B14F-4D97-AF65-F5344CB8AC3E}">
        <p14:creationId xmlns:p14="http://schemas.microsoft.com/office/powerpoint/2010/main" val="28209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1F682D-D24D-4717-901B-24A3639FB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36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2" name="Nuvem 1">
            <a:extLst>
              <a:ext uri="{FF2B5EF4-FFF2-40B4-BE49-F238E27FC236}">
                <a16:creationId xmlns:a16="http://schemas.microsoft.com/office/drawing/2014/main" id="{90145A82-CFD2-4DB7-B964-F5C041E919EF}"/>
              </a:ext>
            </a:extLst>
          </p:cNvPr>
          <p:cNvSpPr/>
          <p:nvPr/>
        </p:nvSpPr>
        <p:spPr>
          <a:xfrm>
            <a:off x="641530" y="78513"/>
            <a:ext cx="11355979" cy="178714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72F50A-5501-4A33-BA9F-6384709BD82A}"/>
              </a:ext>
            </a:extLst>
          </p:cNvPr>
          <p:cNvSpPr txBox="1"/>
          <p:nvPr/>
        </p:nvSpPr>
        <p:spPr>
          <a:xfrm>
            <a:off x="194491" y="-50702"/>
            <a:ext cx="1174496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QUAL O PAPEL DA 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PSICOPEDAGOGIA</a:t>
            </a: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JB Chalk It Up" panose="020005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8194" name="Picture 2" descr="Arte, ArtÃ­stica, Blue, Brown, NegÃ³cios, Colorido, Cores">
            <a:extLst>
              <a:ext uri="{FF2B5EF4-FFF2-40B4-BE49-F238E27FC236}">
                <a16:creationId xmlns:a16="http://schemas.microsoft.com/office/drawing/2014/main" id="{D7AEB60E-55EB-43B6-A9CD-80EBC0ECA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4" b="8564"/>
          <a:stretch/>
        </p:blipFill>
        <p:spPr bwMode="auto">
          <a:xfrm>
            <a:off x="0" y="1254551"/>
            <a:ext cx="12192000" cy="6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C14A98-91A7-4AFC-A35E-EAB7837D78DA}"/>
              </a:ext>
            </a:extLst>
          </p:cNvPr>
          <p:cNvSpPr/>
          <p:nvPr/>
        </p:nvSpPr>
        <p:spPr>
          <a:xfrm>
            <a:off x="349362" y="1874728"/>
            <a:ext cx="9793963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Processos de ensino e aprendizagem;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Auxiliar na identificação das dificuldades de aprendizagem;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Oferecer opções de intervenção;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Todos os envolvidos no processo: família, escola e profissionais.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D329AF0-F0AC-48C0-B17F-179B0760ACA5}"/>
              </a:ext>
            </a:extLst>
          </p:cNvPr>
          <p:cNvSpPr/>
          <p:nvPr/>
        </p:nvSpPr>
        <p:spPr>
          <a:xfrm>
            <a:off x="349362" y="6257479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BR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1992; Bossa, 2000; Oliver, 2011)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5E4655-96C1-4AFF-B245-3491A48C7A23}"/>
              </a:ext>
            </a:extLst>
          </p:cNvPr>
          <p:cNvSpPr txBox="1"/>
          <p:nvPr/>
        </p:nvSpPr>
        <p:spPr>
          <a:xfrm>
            <a:off x="-1" y="179622"/>
            <a:ext cx="56315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 PSICOPEDAGOGIA: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F6C6635-9F9A-492F-A4D8-96008F39A9F5}"/>
              </a:ext>
            </a:extLst>
          </p:cNvPr>
          <p:cNvCxnSpPr>
            <a:cxnSpLocks/>
          </p:cNvCxnSpPr>
          <p:nvPr/>
        </p:nvCxnSpPr>
        <p:spPr>
          <a:xfrm>
            <a:off x="0" y="871010"/>
            <a:ext cx="12192000" cy="0"/>
          </a:xfrm>
          <a:prstGeom prst="straightConnector1">
            <a:avLst/>
          </a:prstGeom>
          <a:ln w="101600" cmpd="dbl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m 2" descr="Uma imagem contendo menino, criança, pessoa, pequeno&#10;&#10;Descrição gerada com muito alta confiança">
            <a:extLst>
              <a:ext uri="{FF2B5EF4-FFF2-40B4-BE49-F238E27FC236}">
                <a16:creationId xmlns:a16="http://schemas.microsoft.com/office/drawing/2014/main" id="{80F048F3-679D-41CF-A216-FDA6819A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49" y="313293"/>
            <a:ext cx="2605508" cy="25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m para LOGO CAIXOLA MUSICAL PNG">
            <a:extLst>
              <a:ext uri="{FF2B5EF4-FFF2-40B4-BE49-F238E27FC236}">
                <a16:creationId xmlns:a16="http://schemas.microsoft.com/office/drawing/2014/main" id="{022BA9B1-D5AC-466F-A24E-B22A953A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45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06F0181-CDFB-4372-AA0D-1AC095ACB1F5}"/>
              </a:ext>
            </a:extLst>
          </p:cNvPr>
          <p:cNvGraphicFramePr/>
          <p:nvPr>
            <p:extLst/>
          </p:nvPr>
        </p:nvGraphicFramePr>
        <p:xfrm>
          <a:off x="493486" y="827314"/>
          <a:ext cx="11205027" cy="591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1A23CDE-4E9C-4BE9-A852-C499CF1674EB}"/>
              </a:ext>
            </a:extLst>
          </p:cNvPr>
          <p:cNvSpPr txBox="1"/>
          <p:nvPr/>
        </p:nvSpPr>
        <p:spPr>
          <a:xfrm>
            <a:off x="1182913" y="362857"/>
            <a:ext cx="982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CAMINHOS DE ATUAÇÃO DA PSICOPEDAGOGIA:</a:t>
            </a:r>
          </a:p>
        </p:txBody>
      </p:sp>
      <p:pic>
        <p:nvPicPr>
          <p:cNvPr id="5" name="Picture 2" descr="Resultado de imagem para LOGO CAIXOLA MUSICAL PNG">
            <a:extLst>
              <a:ext uri="{FF2B5EF4-FFF2-40B4-BE49-F238E27FC236}">
                <a16:creationId xmlns:a16="http://schemas.microsoft.com/office/drawing/2014/main" id="{2F50839B-12E3-4F82-A3E2-D8AA5E30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00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3B0A0B-80EA-4BF5-8F4F-BFA290B0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F3B0A0B-80EA-4BF5-8F4F-BFA290B02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E3F01-B190-4F68-A8DA-812D2C7D7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8AE3F01-B190-4F68-A8DA-812D2C7D7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090C2-43A8-4B2E-BB6B-1F94D952E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EC090C2-43A8-4B2E-BB6B-1F94D952E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739D52-4F97-4A68-836F-53542004D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7739D52-4F97-4A68-836F-53542004D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D5668B-C3F0-431E-BC19-1A2317D7E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5D5668B-C3F0-431E-BC19-1A2317D7E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1BDE6-B790-46B1-8C8C-63EAC5929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471BDE6-B790-46B1-8C8C-63EAC5929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00C28-CCC6-4CD2-98E0-47A11DED9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A200C28-CCC6-4CD2-98E0-47A11DED9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4374B-5B76-4537-BA02-C75C94798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664374B-5B76-4537-BA02-C75C94798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E34E17-BAA2-4090-94AA-A825A4B2E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0E34E17-BAA2-4090-94AA-A825A4B2E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3D59B1-3160-479B-91AB-BF97A916AD81}"/>
              </a:ext>
            </a:extLst>
          </p:cNvPr>
          <p:cNvSpPr/>
          <p:nvPr/>
        </p:nvSpPr>
        <p:spPr>
          <a:xfrm>
            <a:off x="347552" y="1646632"/>
            <a:ext cx="11583191" cy="224676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01352" marR="0" lvl="0" indent="-301352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B5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sym typeface="Helvetica Neue"/>
              </a:rPr>
              <a:t>Fazer as articulações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entre as necessidades da aprendizagem;</a:t>
            </a:r>
          </a:p>
          <a:p>
            <a:pPr marL="301352" marR="0" lvl="0" indent="-301352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301352" marR="0" lvl="0" indent="-301352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B5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sym typeface="Helvetica Neue"/>
              </a:rPr>
              <a:t>Buscar meios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para auxiliar na aprendizagem e desenvolvimento;</a:t>
            </a:r>
          </a:p>
          <a:p>
            <a:pPr marL="301352" marR="0" lvl="0" indent="-301352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301352" marR="0" lvl="0" indent="-301352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B5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sym typeface="Helvetica Neue"/>
              </a:rPr>
              <a:t>Integrar diferentes métodos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124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sym typeface="Helvetica Neue"/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DD559F-5196-4088-988E-C1A1DD5CC1C9}"/>
              </a:ext>
            </a:extLst>
          </p:cNvPr>
          <p:cNvSpPr/>
          <p:nvPr/>
        </p:nvSpPr>
        <p:spPr>
          <a:xfrm>
            <a:off x="347552" y="5873762"/>
            <a:ext cx="4519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(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Helvetica Neue"/>
              </a:rPr>
              <a:t>PAIN, 1992; BOSSA, 2000; OLIVER, 2011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) </a:t>
            </a:r>
          </a:p>
        </p:txBody>
      </p:sp>
      <p:pic>
        <p:nvPicPr>
          <p:cNvPr id="2050" name="Picture 2" descr="Resultado de imagem para PSICOPEDAGOGO">
            <a:extLst>
              <a:ext uri="{FF2B5EF4-FFF2-40B4-BE49-F238E27FC236}">
                <a16:creationId xmlns:a16="http://schemas.microsoft.com/office/drawing/2014/main" id="{4283196D-DD5E-4107-A68C-E83B467E0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/>
          <a:stretch/>
        </p:blipFill>
        <p:spPr bwMode="auto">
          <a:xfrm>
            <a:off x="7529402" y="3429000"/>
            <a:ext cx="3716586" cy="30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A57705C-A204-479F-B106-D0827E69DEFE}"/>
              </a:ext>
            </a:extLst>
          </p:cNvPr>
          <p:cNvSpPr txBox="1"/>
          <p:nvPr/>
        </p:nvSpPr>
        <p:spPr>
          <a:xfrm>
            <a:off x="-1" y="179622"/>
            <a:ext cx="87085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 PROFISSIONAL DA PSICOPEDAGOGIA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9092D66-B142-4ED8-8B82-AD57D7ECC758}"/>
              </a:ext>
            </a:extLst>
          </p:cNvPr>
          <p:cNvCxnSpPr>
            <a:cxnSpLocks/>
          </p:cNvCxnSpPr>
          <p:nvPr/>
        </p:nvCxnSpPr>
        <p:spPr>
          <a:xfrm>
            <a:off x="0" y="871010"/>
            <a:ext cx="12192000" cy="0"/>
          </a:xfrm>
          <a:prstGeom prst="straightConnector1">
            <a:avLst/>
          </a:prstGeom>
          <a:ln w="101600" cmpd="dbl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sultado de imagem para LOGO CAIXOLA MUSICAL PNG">
            <a:extLst>
              <a:ext uri="{FF2B5EF4-FFF2-40B4-BE49-F238E27FC236}">
                <a16:creationId xmlns:a16="http://schemas.microsoft.com/office/drawing/2014/main" id="{54717411-D836-4531-B806-D5270EAE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734E455-944A-4191-896C-F87404EEED7A}"/>
              </a:ext>
            </a:extLst>
          </p:cNvPr>
          <p:cNvSpPr/>
          <p:nvPr/>
        </p:nvSpPr>
        <p:spPr>
          <a:xfrm>
            <a:off x="191393" y="1841784"/>
            <a:ext cx="115479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811" marR="0" lvl="0" indent="-180811" algn="l" defTabSz="308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CARÁTER MULTIDISCIPLINAR;</a:t>
            </a:r>
          </a:p>
          <a:p>
            <a:pPr marL="180811" marR="0" lvl="0" indent="-180811" algn="l" defTabSz="308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180811" marR="0" lvl="0" indent="-180811" algn="l" defTabSz="308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 INTEGRAR CONHECIMENTOS COM OUTRAS ÁREAS  DO SABER;</a:t>
            </a:r>
          </a:p>
          <a:p>
            <a:pPr marL="180811" marR="0" lvl="0" indent="-180811" algn="l" defTabSz="308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180811" marR="0" lvl="0" indent="-180811" algn="l" defTabSz="308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PROCESSOS INERENTES AO APRENDER.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9AB37C9-6D7E-49F5-8C11-4AF0A991DFBE}"/>
              </a:ext>
            </a:extLst>
          </p:cNvPr>
          <p:cNvSpPr/>
          <p:nvPr/>
        </p:nvSpPr>
        <p:spPr>
          <a:xfrm>
            <a:off x="430773" y="5798645"/>
            <a:ext cx="2460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308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(</a:t>
            </a:r>
            <a:r>
              <a:rPr kumimoji="0" lang="pt-BR" altLang="pt-B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Beuclair</a:t>
            </a: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, 2004)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0A594A-5F24-4A6C-9C92-0F94E80824E5}"/>
              </a:ext>
            </a:extLst>
          </p:cNvPr>
          <p:cNvSpPr txBox="1"/>
          <p:nvPr/>
        </p:nvSpPr>
        <p:spPr>
          <a:xfrm>
            <a:off x="-1" y="179622"/>
            <a:ext cx="89698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AS INTERVENÇÕES PSICOPEDAGÓGICAS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F0C9E6A-AA9E-4A5A-ADBD-E689290FCAF2}"/>
              </a:ext>
            </a:extLst>
          </p:cNvPr>
          <p:cNvCxnSpPr>
            <a:cxnSpLocks/>
          </p:cNvCxnSpPr>
          <p:nvPr/>
        </p:nvCxnSpPr>
        <p:spPr>
          <a:xfrm>
            <a:off x="0" y="871010"/>
            <a:ext cx="12192000" cy="0"/>
          </a:xfrm>
          <a:prstGeom prst="straightConnector1">
            <a:avLst/>
          </a:prstGeom>
          <a:ln w="101600" cmpd="dbl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sultado de imagem para LOGO CAIXOLA MUSICAL PNG">
            <a:extLst>
              <a:ext uri="{FF2B5EF4-FFF2-40B4-BE49-F238E27FC236}">
                <a16:creationId xmlns:a16="http://schemas.microsoft.com/office/drawing/2014/main" id="{11975DCF-359E-44C6-AFC9-7F678989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63CC7A7-83FD-4DCF-9B76-DF723A26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7" y="169483"/>
            <a:ext cx="4625121" cy="668851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7710A2-1AD0-4982-8311-1184A08701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1739B1-6863-436A-8C8D-CA36FC43B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199652"/>
              </p:ext>
            </p:extLst>
          </p:nvPr>
        </p:nvGraphicFramePr>
        <p:xfrm>
          <a:off x="493486" y="596974"/>
          <a:ext cx="11205028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E808871-6112-485C-B947-60EF1DD8AA6D}"/>
              </a:ext>
            </a:extLst>
          </p:cNvPr>
          <p:cNvSpPr txBox="1"/>
          <p:nvPr/>
        </p:nvSpPr>
        <p:spPr>
          <a:xfrm>
            <a:off x="6299200" y="4520596"/>
            <a:ext cx="6763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706030504040204" pitchFamily="34" charset="0"/>
              </a:rPr>
              <a:t>MÚSICA, PSICOPEDAGOGIA E MOVIMENTO</a:t>
            </a:r>
          </a:p>
        </p:txBody>
      </p:sp>
    </p:spTree>
    <p:extLst>
      <p:ext uri="{BB962C8B-B14F-4D97-AF65-F5344CB8AC3E}">
        <p14:creationId xmlns:p14="http://schemas.microsoft.com/office/powerpoint/2010/main" val="3901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esa&#10;&#10;Descrição gerada com alta confiança">
            <a:extLst>
              <a:ext uri="{FF2B5EF4-FFF2-40B4-BE49-F238E27FC236}">
                <a16:creationId xmlns:a16="http://schemas.microsoft.com/office/drawing/2014/main" id="{4592B1FB-EC34-495F-88C2-E89063E1D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 b="4152"/>
          <a:stretch/>
        </p:blipFill>
        <p:spPr>
          <a:xfrm>
            <a:off x="500118" y="1126953"/>
            <a:ext cx="6929243" cy="4604094"/>
          </a:xfrm>
          <a:prstGeom prst="rect">
            <a:avLst/>
          </a:prstGeom>
        </p:spPr>
      </p:pic>
      <p:pic>
        <p:nvPicPr>
          <p:cNvPr id="4" name="Imagem 3" descr="Uma imagem contendo vermelho, objeto, interior, relógio&#10;&#10;Descrição gerada com muito alta confiança">
            <a:extLst>
              <a:ext uri="{FF2B5EF4-FFF2-40B4-BE49-F238E27FC236}">
                <a16:creationId xmlns:a16="http://schemas.microsoft.com/office/drawing/2014/main" id="{89F8D1D1-ADDD-4943-A11D-10D04A9B1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18" y="612895"/>
            <a:ext cx="4404837" cy="409099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F6BE83-94A0-42DF-9E7C-733ACEA920AD}"/>
              </a:ext>
            </a:extLst>
          </p:cNvPr>
          <p:cNvSpPr txBox="1"/>
          <p:nvPr/>
        </p:nvSpPr>
        <p:spPr>
          <a:xfrm>
            <a:off x="1665955" y="5571235"/>
            <a:ext cx="8860089" cy="937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Cond" panose="020B0604020202020204" pitchFamily="34" charset="0"/>
                <a:sym typeface="Helvetica Neue"/>
              </a:rPr>
              <a:t>A IMPORTÂNCIA DO </a:t>
            </a:r>
            <a:r>
              <a:rPr kumimoji="0" lang="pt-BR" sz="5625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 Pro Cond" panose="020B0604020202020204" pitchFamily="34" charset="0"/>
                <a:sym typeface="Helvetica Neue"/>
              </a:rPr>
              <a:t>PULSO</a:t>
            </a: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Cond" panose="020B0604020202020204" pitchFamily="34" charset="0"/>
                <a:sym typeface="Helvetica Neue"/>
              </a:rPr>
              <a:t>!!!</a:t>
            </a:r>
          </a:p>
        </p:txBody>
      </p:sp>
      <p:pic>
        <p:nvPicPr>
          <p:cNvPr id="6" name="Picture 2" descr="Resultado de imagem para LOGO CAIXOLA MUSICAL PNG">
            <a:extLst>
              <a:ext uri="{FF2B5EF4-FFF2-40B4-BE49-F238E27FC236}">
                <a16:creationId xmlns:a16="http://schemas.microsoft.com/office/drawing/2014/main" id="{17C9B614-C445-4245-9D71-37AC2D40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1FDF9A-3A3E-49CE-A965-3E45583EEE89}"/>
              </a:ext>
            </a:extLst>
          </p:cNvPr>
          <p:cNvSpPr/>
          <p:nvPr/>
        </p:nvSpPr>
        <p:spPr>
          <a:xfrm>
            <a:off x="577430" y="391255"/>
            <a:ext cx="10733365" cy="13907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O ATO DE FAZER UM RITMO E MANTER A SEQUÊNCIA É UMA </a:t>
            </a:r>
            <a:r>
              <a:rPr kumimoji="0" lang="pt-BR" sz="5062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TAREFA COMPLEXA</a:t>
            </a:r>
            <a:r>
              <a:rPr kumimoji="0" lang="pt-BR" sz="3375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...</a:t>
            </a:r>
            <a:endParaRPr kumimoji="0" lang="pt-BR" sz="337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601309-08A7-48C2-AE33-31D8FDA19878}"/>
              </a:ext>
            </a:extLst>
          </p:cNvPr>
          <p:cNvSpPr txBox="1"/>
          <p:nvPr/>
        </p:nvSpPr>
        <p:spPr>
          <a:xfrm>
            <a:off x="6559693" y="1968309"/>
            <a:ext cx="5387193" cy="3901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ATENÇÃO E MEMÓRIA;</a:t>
            </a:r>
          </a:p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PLANEJAR (MOVIMENTOS);</a:t>
            </a:r>
          </a:p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ALTERNAR;</a:t>
            </a:r>
          </a:p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PERCEPÇÃO;</a:t>
            </a:r>
          </a:p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LINGUAGEM;</a:t>
            </a:r>
          </a:p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DESENVOLVIMENTO MOTOR;</a:t>
            </a:r>
          </a:p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FUNÇÕES EXECUTIVAS.</a:t>
            </a:r>
          </a:p>
        </p:txBody>
      </p:sp>
      <p:sp>
        <p:nvSpPr>
          <p:cNvPr id="4" name="Seta para a direita 8">
            <a:extLst>
              <a:ext uri="{FF2B5EF4-FFF2-40B4-BE49-F238E27FC236}">
                <a16:creationId xmlns:a16="http://schemas.microsoft.com/office/drawing/2014/main" id="{B36CF734-B818-4BF3-8CFF-2F038109EED1}"/>
              </a:ext>
            </a:extLst>
          </p:cNvPr>
          <p:cNvSpPr/>
          <p:nvPr/>
        </p:nvSpPr>
        <p:spPr>
          <a:xfrm>
            <a:off x="4752108" y="2874728"/>
            <a:ext cx="1647667" cy="116855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C2A1092-1190-4D4F-894E-C9EBB370D8BA}"/>
              </a:ext>
            </a:extLst>
          </p:cNvPr>
          <p:cNvSpPr/>
          <p:nvPr/>
        </p:nvSpPr>
        <p:spPr>
          <a:xfrm>
            <a:off x="223027" y="2257993"/>
            <a:ext cx="4303472" cy="24296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Zilla Slab Light" panose="020B0604020202020204" charset="0"/>
                <a:sym typeface="Helvetica Neue"/>
              </a:rPr>
              <a:t>MANTER A PULSAÇÃO E UM 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Zilla Slab Light" panose="020B0604020202020204" charset="0"/>
                <a:sym typeface="Helvetica Neue"/>
              </a:rPr>
              <a:t>RITMO CONSTANTE ENVOLVE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9AFA95-0F0B-41B3-9625-F5B13FC45AC4}"/>
              </a:ext>
            </a:extLst>
          </p:cNvPr>
          <p:cNvSpPr/>
          <p:nvPr/>
        </p:nvSpPr>
        <p:spPr>
          <a:xfrm>
            <a:off x="273345" y="6169936"/>
            <a:ext cx="6481261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(Louro, 2012; 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sym typeface="Helvetica Neue"/>
              </a:rPr>
              <a:t>Tierney e </a:t>
            </a:r>
            <a:r>
              <a:rPr kumimoji="0" lang="pt-BR" sz="2812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sym typeface="Helvetica Neue"/>
              </a:rPr>
              <a:t>Kraus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sym typeface="Helvetica Neue"/>
              </a:rPr>
              <a:t>, 2013) 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 </a:t>
            </a:r>
          </a:p>
        </p:txBody>
      </p:sp>
      <p:pic>
        <p:nvPicPr>
          <p:cNvPr id="9" name="Picture 2" descr="Resultado de imagem para LOGO CAIXOLA MUSICAL PNG">
            <a:extLst>
              <a:ext uri="{FF2B5EF4-FFF2-40B4-BE49-F238E27FC236}">
                <a16:creationId xmlns:a16="http://schemas.microsoft.com/office/drawing/2014/main" id="{7A136525-34F3-4CDB-AE18-192BA947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95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FBA8E4-1014-4FC9-80B4-DD1DF58565F2}"/>
              </a:ext>
            </a:extLst>
          </p:cNvPr>
          <p:cNvSpPr/>
          <p:nvPr/>
        </p:nvSpPr>
        <p:spPr>
          <a:xfrm>
            <a:off x="613629" y="271706"/>
            <a:ext cx="10910567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61D83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sym typeface="Helvetica Neue"/>
              </a:rPr>
              <a:t>CAPACIDADE DE BATER PALMAS NO TEMPO: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75" b="1" i="0" u="none" strike="noStrike" kern="0" cap="none" spc="0" normalizeH="0" baseline="0" noProof="0" dirty="0">
              <a:ln>
                <a:noFill/>
              </a:ln>
              <a:solidFill>
                <a:srgbClr val="61D83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libri" panose="020F0502020204030204" pitchFamily="34" charset="0"/>
              <a:sym typeface="Helvetica Neue"/>
            </a:endParaRPr>
          </a:p>
          <a:p>
            <a:pPr marL="482186" marR="0" lvl="0" indent="-482186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sym typeface="Helvetica Neue"/>
              </a:rPr>
              <a:t>Associada a um melhor desempenho na aquisição da leitura e escrita;</a:t>
            </a:r>
          </a:p>
          <a:p>
            <a:pPr marL="482186" marR="0" lvl="0" indent="-482186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337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sym typeface="Helvetica Neue"/>
            </a:endParaRPr>
          </a:p>
          <a:p>
            <a:pPr marL="482186" marR="0" lvl="0" indent="-482186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sym typeface="Helvetica Neue"/>
              </a:rPr>
              <a:t>Tarefas que exigem atenção.</a:t>
            </a:r>
            <a:endParaRPr kumimoji="0" lang="pt-BR" sz="337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sym typeface="Helvetica Neue"/>
            </a:endParaRP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2A3150B1-A070-4298-BAF9-DD5F335C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44" y="3900714"/>
            <a:ext cx="5637313" cy="2818914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F9AB118-02C5-498B-8B61-E4BC1BF87AB2}"/>
              </a:ext>
            </a:extLst>
          </p:cNvPr>
          <p:cNvSpPr/>
          <p:nvPr/>
        </p:nvSpPr>
        <p:spPr>
          <a:xfrm>
            <a:off x="8516937" y="3179023"/>
            <a:ext cx="3509295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sym typeface="Helvetica Neue"/>
              </a:rPr>
              <a:t>(Tierney e </a:t>
            </a:r>
            <a:r>
              <a:rPr kumimoji="0" lang="pt-BR" sz="2812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sym typeface="Helvetica Neue"/>
              </a:rPr>
              <a:t>Kraus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sym typeface="Helvetica Neue"/>
              </a:rPr>
              <a:t>, 2013) </a:t>
            </a:r>
            <a:endParaRPr kumimoji="0" lang="pt-BR" sz="28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</p:txBody>
      </p:sp>
      <p:pic>
        <p:nvPicPr>
          <p:cNvPr id="6" name="Picture 2" descr="Resultado de imagem para LOGO CAIXOLA MUSICAL PNG">
            <a:extLst>
              <a:ext uri="{FF2B5EF4-FFF2-40B4-BE49-F238E27FC236}">
                <a16:creationId xmlns:a16="http://schemas.microsoft.com/office/drawing/2014/main" id="{37C7B7D7-CB20-4907-BDBB-F9DC32AC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B3C5B2F-3EA9-4834-AAA9-0FA5CD8BCF38}"/>
              </a:ext>
            </a:extLst>
          </p:cNvPr>
          <p:cNvSpPr/>
          <p:nvPr/>
        </p:nvSpPr>
        <p:spPr>
          <a:xfrm>
            <a:off x="556171" y="1945748"/>
            <a:ext cx="10935881" cy="310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C80C57F-8BB5-4C65-BD08-EB0E4055E107}"/>
              </a:ext>
            </a:extLst>
          </p:cNvPr>
          <p:cNvSpPr txBox="1"/>
          <p:nvPr/>
        </p:nvSpPr>
        <p:spPr>
          <a:xfrm>
            <a:off x="303026" y="1522866"/>
            <a:ext cx="3240261" cy="1110880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TREINAMENTO 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MUSICAL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52D1F1-108B-4EFC-88F6-C649045B7938}"/>
              </a:ext>
            </a:extLst>
          </p:cNvPr>
          <p:cNvSpPr txBox="1"/>
          <p:nvPr/>
        </p:nvSpPr>
        <p:spPr>
          <a:xfrm>
            <a:off x="4074892" y="1566083"/>
            <a:ext cx="3088374" cy="1024446"/>
          </a:xfrm>
          <a:prstGeom prst="rect">
            <a:avLst/>
          </a:prstGeom>
          <a:solidFill>
            <a:srgbClr val="C4047A"/>
          </a:solidFill>
          <a:ln w="12700" cap="flat">
            <a:solidFill>
              <a:srgbClr val="E4424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GENERALIZAÇÃO DO DIA-A-DIA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E9454A-A527-403E-B7DE-4A096FBF32DD}"/>
              </a:ext>
            </a:extLst>
          </p:cNvPr>
          <p:cNvSpPr txBox="1"/>
          <p:nvPr/>
        </p:nvSpPr>
        <p:spPr>
          <a:xfrm>
            <a:off x="7694872" y="1522803"/>
            <a:ext cx="4251523" cy="1024446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HABILIDADES MENTAIS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(FUNÇÕES EXECUTIVAS)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701B2EAC-0DD5-47A9-A9FD-5C44F0B1823E}"/>
              </a:ext>
            </a:extLst>
          </p:cNvPr>
          <p:cNvSpPr/>
          <p:nvPr/>
        </p:nvSpPr>
        <p:spPr>
          <a:xfrm>
            <a:off x="1322167" y="2986302"/>
            <a:ext cx="10169885" cy="1934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FD4ECF-A160-4745-A834-2AF3F281AC22}"/>
              </a:ext>
            </a:extLst>
          </p:cNvPr>
          <p:cNvSpPr/>
          <p:nvPr/>
        </p:nvSpPr>
        <p:spPr>
          <a:xfrm>
            <a:off x="264581" y="6056089"/>
            <a:ext cx="8836073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(Li et al., 2008;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Diamond e Lee, 2011; </a:t>
            </a:r>
            <a:r>
              <a:rPr kumimoji="0" lang="pt-BR" sz="2812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Jolles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e </a:t>
            </a:r>
            <a:r>
              <a:rPr kumimoji="0" lang="pt-BR" sz="2812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Crone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2012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)</a:t>
            </a:r>
            <a:endParaRPr kumimoji="0" lang="pt-BR" sz="28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14425-9A77-41F5-9701-A276A2A8FBD1}"/>
              </a:ext>
            </a:extLst>
          </p:cNvPr>
          <p:cNvSpPr txBox="1"/>
          <p:nvPr/>
        </p:nvSpPr>
        <p:spPr>
          <a:xfrm>
            <a:off x="1665956" y="3560475"/>
            <a:ext cx="8860089" cy="786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4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JB Chalk It Up" panose="02000500000000000000" pitchFamily="2" charset="0"/>
                <a:sym typeface="Helvetica Neue"/>
              </a:rPr>
              <a:t>TRANSFERÊNCIA</a:t>
            </a:r>
            <a:r>
              <a:rPr kumimoji="0" lang="pt-BR" sz="464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JB Chalk It Up" panose="02000500000000000000" pitchFamily="2" charset="0"/>
                <a:sym typeface="Helvetica Neue"/>
              </a:rPr>
              <a:t> </a:t>
            </a:r>
          </a:p>
        </p:txBody>
      </p:sp>
      <p:pic>
        <p:nvPicPr>
          <p:cNvPr id="11" name="Picture 2" descr="Resultado de imagem para LOGO CAIXOLA MUSICAL PNG">
            <a:extLst>
              <a:ext uri="{FF2B5EF4-FFF2-40B4-BE49-F238E27FC236}">
                <a16:creationId xmlns:a16="http://schemas.microsoft.com/office/drawing/2014/main" id="{764B4080-7973-4C58-B5CC-39EFC24D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Imagem 4">
            <a:extLst>
              <a:ext uri="{FF2B5EF4-FFF2-40B4-BE49-F238E27FC236}">
                <a16:creationId xmlns:a16="http://schemas.microsoft.com/office/drawing/2014/main" id="{9E8427AB-68A9-471E-875C-9CB3BC708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r="14746" b="1"/>
          <a:stretch/>
        </p:blipFill>
        <p:spPr bwMode="auto">
          <a:xfrm>
            <a:off x="6086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8BA2EA9-DE84-4E9C-8856-D7ADDEB8B10D}"/>
              </a:ext>
            </a:extLst>
          </p:cNvPr>
          <p:cNvSpPr txBox="1"/>
          <p:nvPr/>
        </p:nvSpPr>
        <p:spPr>
          <a:xfrm>
            <a:off x="281913" y="174358"/>
            <a:ext cx="3048545" cy="612234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CRONOGRAMA: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84E551-D5B4-47E2-B98F-C8326E7E6042}"/>
              </a:ext>
            </a:extLst>
          </p:cNvPr>
          <p:cNvSpPr txBox="1"/>
          <p:nvPr/>
        </p:nvSpPr>
        <p:spPr>
          <a:xfrm>
            <a:off x="213262" y="2198160"/>
            <a:ext cx="7254338" cy="3788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</a:rPr>
              <a:t>CAMINHO PROFISSIONAL;</a:t>
            </a: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</a:rPr>
              <a:t>APRENDIZAGEM;</a:t>
            </a: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</a:rPr>
              <a:t>PSICOPEDAGOGIA;</a:t>
            </a: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</a:rPr>
              <a:t>MÚSICA, PSICOPEDAGOGIA E MOVIMENTO;</a:t>
            </a: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</a:rPr>
              <a:t>ATIVIDADES;</a:t>
            </a: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marL="571500" indent="-51435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</a:rPr>
              <a:t>CONSIDERAÇÕES FINAIS.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102" name="CaixaDeTexto 3">
            <a:extLst>
              <a:ext uri="{FF2B5EF4-FFF2-40B4-BE49-F238E27FC236}">
                <a16:creationId xmlns:a16="http://schemas.microsoft.com/office/drawing/2014/main" id="{103B66BB-8714-437A-8E66-A59AF571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4248151"/>
            <a:ext cx="685165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D23DF660-A48D-4F01-B581-74A156402A7F}"/>
              </a:ext>
            </a:extLst>
          </p:cNvPr>
          <p:cNvCxnSpPr>
            <a:cxnSpLocks/>
          </p:cNvCxnSpPr>
          <p:nvPr/>
        </p:nvCxnSpPr>
        <p:spPr>
          <a:xfrm>
            <a:off x="0" y="871010"/>
            <a:ext cx="12192000" cy="0"/>
          </a:xfrm>
          <a:prstGeom prst="straightConnector1">
            <a:avLst/>
          </a:prstGeom>
          <a:ln w="101600" cmpd="dbl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sultado de imagem para LOGO CAIXOLA MUSICAL PNG">
            <a:extLst>
              <a:ext uri="{FF2B5EF4-FFF2-40B4-BE49-F238E27FC236}">
                <a16:creationId xmlns:a16="http://schemas.microsoft.com/office/drawing/2014/main" id="{A22E4324-E26D-46C9-B194-B92FB211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Uma imagem contendo pessoa, céu&#10;&#10;Descrição gerada com alta confiança">
            <a:extLst>
              <a:ext uri="{FF2B5EF4-FFF2-40B4-BE49-F238E27FC236}">
                <a16:creationId xmlns:a16="http://schemas.microsoft.com/office/drawing/2014/main" id="{FB1B6136-A3F5-4E2C-8069-E6D1A33CC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7627751" y="1706953"/>
            <a:ext cx="3602705" cy="3474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815DB2F2-826A-4E83-A3B3-09865BCA858D}"/>
              </a:ext>
            </a:extLst>
          </p:cNvPr>
          <p:cNvSpPr/>
          <p:nvPr/>
        </p:nvSpPr>
        <p:spPr>
          <a:xfrm>
            <a:off x="3615175" y="756347"/>
            <a:ext cx="1822647" cy="68048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7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33D193-A7BE-4F12-A771-CA431FDD2422}"/>
              </a:ext>
            </a:extLst>
          </p:cNvPr>
          <p:cNvSpPr/>
          <p:nvPr/>
        </p:nvSpPr>
        <p:spPr>
          <a:xfrm>
            <a:off x="812536" y="447271"/>
            <a:ext cx="3085716" cy="132343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  <a:sym typeface="Helvetica Neue"/>
              </a:rPr>
              <a:t> MÚSICA e MOVIMENTO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7C8BB0-62E1-4FBF-B2D7-A1E7E2E71D21}"/>
              </a:ext>
            </a:extLst>
          </p:cNvPr>
          <p:cNvSpPr txBox="1"/>
          <p:nvPr/>
        </p:nvSpPr>
        <p:spPr>
          <a:xfrm>
            <a:off x="180128" y="2275792"/>
            <a:ext cx="11879099" cy="290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186" marR="0" lvl="0" indent="-482186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Intervenção </a:t>
            </a: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não farmacológica</a:t>
            </a: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;</a:t>
            </a:r>
          </a:p>
          <a:p>
            <a:pPr marL="482186" marR="0" lvl="0" indent="-482186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365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  <a:p>
            <a:pPr marL="482186" marR="0" lvl="0" indent="-482186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Melhorar e auxiliar o </a:t>
            </a: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funcionamento cognitivo e motor</a:t>
            </a: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;</a:t>
            </a:r>
          </a:p>
          <a:p>
            <a:pPr marL="482186" marR="0" lvl="0" indent="-482186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365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  <a:p>
            <a:pPr marL="482186" marR="0" lvl="0" indent="-482186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Estimula a </a:t>
            </a: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plasticidade cerebral </a:t>
            </a:r>
            <a:r>
              <a:rPr kumimoji="0" lang="pt-BR" sz="36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– modulação cerebral.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699C96-A652-41E8-A21D-7DFA003AF487}"/>
              </a:ext>
            </a:extLst>
          </p:cNvPr>
          <p:cNvSpPr txBox="1"/>
          <p:nvPr/>
        </p:nvSpPr>
        <p:spPr>
          <a:xfrm>
            <a:off x="521373" y="5992857"/>
            <a:ext cx="2405903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(</a:t>
            </a:r>
            <a:r>
              <a:rPr kumimoji="0" lang="pt-BR" sz="2812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Bigand</a:t>
            </a:r>
            <a:r>
              <a:rPr kumimoji="0" lang="pt-BR" sz="2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, 2014)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1C5640-91F0-4781-B50D-C0784AD0E68D}"/>
              </a:ext>
            </a:extLst>
          </p:cNvPr>
          <p:cNvSpPr/>
          <p:nvPr/>
        </p:nvSpPr>
        <p:spPr>
          <a:xfrm>
            <a:off x="5800290" y="447271"/>
            <a:ext cx="5579174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  <a:sym typeface="Helvetica Neue"/>
              </a:rPr>
              <a:t>ESTIMULAÇÃO MOTORA </a:t>
            </a:r>
          </a:p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  <a:sym typeface="Helvetica Neue"/>
              </a:rPr>
              <a:t>E COGNITIVA:</a:t>
            </a:r>
          </a:p>
        </p:txBody>
      </p:sp>
      <p:pic>
        <p:nvPicPr>
          <p:cNvPr id="10" name="Picture 2" descr="Resultado de imagem para LOGO CAIXOLA MUSICAL PNG">
            <a:extLst>
              <a:ext uri="{FF2B5EF4-FFF2-40B4-BE49-F238E27FC236}">
                <a16:creationId xmlns:a16="http://schemas.microsoft.com/office/drawing/2014/main" id="{085378F3-85AB-45BD-B052-9E6C242C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usica e movimento">
            <a:extLst>
              <a:ext uri="{FF2B5EF4-FFF2-40B4-BE49-F238E27FC236}">
                <a16:creationId xmlns:a16="http://schemas.microsoft.com/office/drawing/2014/main" id="{27FFAA3C-C3C0-464E-AD3A-46A0C565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55" y="3429001"/>
            <a:ext cx="5771715" cy="33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D18290-CC58-4385-8D17-68C81047C2ED}"/>
              </a:ext>
            </a:extLst>
          </p:cNvPr>
          <p:cNvSpPr txBox="1"/>
          <p:nvPr/>
        </p:nvSpPr>
        <p:spPr>
          <a:xfrm>
            <a:off x="4544789" y="391230"/>
            <a:ext cx="2891847" cy="656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sym typeface="Helvetica Neue"/>
              </a:rPr>
              <a:t>OBJETIVO</a:t>
            </a: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sym typeface="Helvetica Neue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190A4D6-590E-40F5-8F8F-0AA518E7A834}"/>
              </a:ext>
            </a:extLst>
          </p:cNvPr>
          <p:cNvSpPr/>
          <p:nvPr/>
        </p:nvSpPr>
        <p:spPr>
          <a:xfrm>
            <a:off x="300443" y="1251949"/>
            <a:ext cx="11380538" cy="223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USAR A </a:t>
            </a: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MÚSICA</a:t>
            </a: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 E O </a:t>
            </a: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MOVIMENTO</a:t>
            </a: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 COMO FERRAMENTAS PARA AUXILIAR NO PROCESSO DE ENSINO E APRENDIZAGEM.</a:t>
            </a:r>
          </a:p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31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</p:txBody>
      </p:sp>
      <p:pic>
        <p:nvPicPr>
          <p:cNvPr id="7" name="Picture 2" descr="Resultado de imagem para LOGO CAIXOLA MUSICAL PNG">
            <a:extLst>
              <a:ext uri="{FF2B5EF4-FFF2-40B4-BE49-F238E27FC236}">
                <a16:creationId xmlns:a16="http://schemas.microsoft.com/office/drawing/2014/main" id="{14C586B1-651F-4527-9442-F143F2531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CB909F1-99AF-4AF3-8D74-8CEF681A77E6}"/>
              </a:ext>
            </a:extLst>
          </p:cNvPr>
          <p:cNvSpPr txBox="1"/>
          <p:nvPr/>
        </p:nvSpPr>
        <p:spPr>
          <a:xfrm>
            <a:off x="735898" y="1505059"/>
            <a:ext cx="11131817" cy="5244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401842" marR="0" lvl="0" indent="-40184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09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401842" marR="0" lvl="0" indent="-40184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1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INSTRUMENTO MUSICAL – BATERIA E PERCUSSÃO;</a:t>
            </a:r>
          </a:p>
          <a:p>
            <a:pPr marL="401842" marR="0" lvl="0" indent="-40184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81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602732" marR="0" lvl="0" indent="-60273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464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MOVIMENTOS CORPORAIS</a:t>
            </a:r>
            <a:r>
              <a:rPr kumimoji="0" lang="pt-BR" sz="46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;</a:t>
            </a:r>
          </a:p>
          <a:p>
            <a:pPr marL="401842" marR="0" lvl="0" indent="-40184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81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401842" marR="0" lvl="0" indent="-40184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1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USO DE ELEMENTOS NÃO MUSICAIS: COPO, BOLA, BEXIGA, BAMBOLÊ, CABO DE VASSOURA;</a:t>
            </a:r>
          </a:p>
          <a:p>
            <a:pPr marL="401842" marR="0" lvl="0" indent="-40184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81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401842" marR="0" lvl="0" indent="-40184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1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FICHAS COLORIDAS.</a:t>
            </a:r>
          </a:p>
          <a:p>
            <a:pPr marL="401842" marR="0" lvl="0" indent="-401842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309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9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Helvetica Neue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A00E5F-9F62-4626-BA5E-32A0DE1680FF}"/>
              </a:ext>
            </a:extLst>
          </p:cNvPr>
          <p:cNvSpPr txBox="1"/>
          <p:nvPr/>
        </p:nvSpPr>
        <p:spPr>
          <a:xfrm>
            <a:off x="1" y="340601"/>
            <a:ext cx="5184676" cy="656461"/>
          </a:xfrm>
          <a:prstGeom prst="rect">
            <a:avLst/>
          </a:prstGeom>
          <a:solidFill>
            <a:srgbClr val="0070C0"/>
          </a:solidFill>
          <a:ln w="12700" cap="flat">
            <a:solidFill>
              <a:srgbClr val="6699FF"/>
            </a:solidFill>
            <a:miter lim="4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MÉTODO</a:t>
            </a: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: ATIVIDADES</a:t>
            </a:r>
          </a:p>
        </p:txBody>
      </p:sp>
      <p:pic>
        <p:nvPicPr>
          <p:cNvPr id="5" name="Picture 2" descr="Resultado de imagem para LOGO CAIXOLA MUSICAL PNG">
            <a:extLst>
              <a:ext uri="{FF2B5EF4-FFF2-40B4-BE49-F238E27FC236}">
                <a16:creationId xmlns:a16="http://schemas.microsoft.com/office/drawing/2014/main" id="{6F6777A4-3370-446A-A0F6-4A9351F2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15C1443-2622-4E5D-90F2-B5DBFE7C0597}"/>
              </a:ext>
            </a:extLst>
          </p:cNvPr>
          <p:cNvSpPr/>
          <p:nvPr/>
        </p:nvSpPr>
        <p:spPr>
          <a:xfrm>
            <a:off x="670064" y="224334"/>
            <a:ext cx="10854132" cy="216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6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" panose="020B0502040204020203" pitchFamily="34" charset="0"/>
                <a:sym typeface="Helvetica Neue"/>
              </a:rPr>
              <a:t>MÚSICA E MOVIMENTO:</a:t>
            </a:r>
          </a:p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62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" panose="020B0502040204020203" pitchFamily="34" charset="0"/>
                <a:sym typeface="Helvetica Neue"/>
              </a:rPr>
              <a:t>FERRAMENTA PODEROSA </a:t>
            </a:r>
          </a:p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sym typeface="Helvetica Neue"/>
              </a:rPr>
              <a:t>QUE AUXILIA NO DESENVOLVIMENTO...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91305A-33B4-41A9-B395-9851A1C65E78}"/>
              </a:ext>
            </a:extLst>
          </p:cNvPr>
          <p:cNvSpPr txBox="1"/>
          <p:nvPr/>
        </p:nvSpPr>
        <p:spPr>
          <a:xfrm>
            <a:off x="86199" y="2922709"/>
            <a:ext cx="12019603" cy="24731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401822" marR="0" lvl="0" indent="-401822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PSICOMOTOR                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 MOVIMENTOS CORPORAIS;</a:t>
            </a:r>
          </a:p>
          <a:p>
            <a:pPr marL="401822" marR="0" lvl="0" indent="-401822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309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sym typeface="Helvetica Neue"/>
            </a:endParaRPr>
          </a:p>
          <a:p>
            <a:pPr marL="401822" marR="0" lvl="0" indent="-401822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COGNITIVO                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HABILIDADES MENTAIS;</a:t>
            </a:r>
          </a:p>
          <a:p>
            <a:pPr marL="401822" marR="0" lvl="0" indent="-401822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3094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sym typeface="Helvetica Neue"/>
            </a:endParaRPr>
          </a:p>
          <a:p>
            <a:pPr marL="401822" marR="0" lvl="0" indent="-401822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0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EMOCIONAL e SOCIAL 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                 SENTIMENTOS E SOCIALIZAÇÃO.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EF149A-CE60-4F49-86AD-D31366E43E61}"/>
              </a:ext>
            </a:extLst>
          </p:cNvPr>
          <p:cNvSpPr/>
          <p:nvPr/>
        </p:nvSpPr>
        <p:spPr>
          <a:xfrm>
            <a:off x="96038" y="6180487"/>
            <a:ext cx="7092006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pt-BR" sz="2812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Ilari</a:t>
            </a:r>
            <a:r>
              <a:rPr kumimoji="0" lang="pt-BR" sz="281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, 2002; Louro, 2012; Abrahão, 2013) </a:t>
            </a:r>
            <a:endParaRPr kumimoji="0" lang="pt-BR" sz="2812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776B8D5-17BE-4E3E-8007-DE607010C3FB}"/>
              </a:ext>
            </a:extLst>
          </p:cNvPr>
          <p:cNvCxnSpPr/>
          <p:nvPr/>
        </p:nvCxnSpPr>
        <p:spPr>
          <a:xfrm>
            <a:off x="3210142" y="3226484"/>
            <a:ext cx="1164469" cy="0"/>
          </a:xfrm>
          <a:prstGeom prst="straightConnector1">
            <a:avLst/>
          </a:prstGeom>
          <a:noFill/>
          <a:ln w="762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FD7BD9F-D594-4755-9418-59E268DB8E1B}"/>
              </a:ext>
            </a:extLst>
          </p:cNvPr>
          <p:cNvCxnSpPr/>
          <p:nvPr/>
        </p:nvCxnSpPr>
        <p:spPr>
          <a:xfrm>
            <a:off x="2754481" y="4121103"/>
            <a:ext cx="1164469" cy="0"/>
          </a:xfrm>
          <a:prstGeom prst="straightConnector1">
            <a:avLst/>
          </a:prstGeom>
          <a:noFill/>
          <a:ln w="762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CA10CDA-78A5-4B6B-9B69-A2AEB4FDE6A9}"/>
              </a:ext>
            </a:extLst>
          </p:cNvPr>
          <p:cNvCxnSpPr/>
          <p:nvPr/>
        </p:nvCxnSpPr>
        <p:spPr>
          <a:xfrm>
            <a:off x="4577128" y="5099760"/>
            <a:ext cx="1164469" cy="0"/>
          </a:xfrm>
          <a:prstGeom prst="straightConnector1">
            <a:avLst/>
          </a:prstGeom>
          <a:noFill/>
          <a:ln w="7620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2" descr="Resultado de imagem para LOGO CAIXOLA MUSICAL PNG">
            <a:extLst>
              <a:ext uri="{FF2B5EF4-FFF2-40B4-BE49-F238E27FC236}">
                <a16:creationId xmlns:a16="http://schemas.microsoft.com/office/drawing/2014/main" id="{C1FAE8AD-AAC1-4386-A497-A5BE0A59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3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45791F-08EB-44CC-9A65-E7E198DD55D9}"/>
              </a:ext>
            </a:extLst>
          </p:cNvPr>
          <p:cNvSpPr txBox="1"/>
          <p:nvPr/>
        </p:nvSpPr>
        <p:spPr>
          <a:xfrm>
            <a:off x="1995045" y="858241"/>
            <a:ext cx="7644991" cy="331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4" name="Imagem 3" descr="Uma imagem contendo boneca, brinquedo&#10;&#10;Descrição gerada com muito alta confiança">
            <a:extLst>
              <a:ext uri="{FF2B5EF4-FFF2-40B4-BE49-F238E27FC236}">
                <a16:creationId xmlns:a16="http://schemas.microsoft.com/office/drawing/2014/main" id="{0AD34436-AAF8-475E-B7FD-00C808659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5"/>
          <a:stretch/>
        </p:blipFill>
        <p:spPr>
          <a:xfrm>
            <a:off x="8282847" y="543143"/>
            <a:ext cx="2714378" cy="46847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14866E-D1BB-4391-93D5-42CB04229574}"/>
              </a:ext>
            </a:extLst>
          </p:cNvPr>
          <p:cNvSpPr txBox="1"/>
          <p:nvPr/>
        </p:nvSpPr>
        <p:spPr>
          <a:xfrm>
            <a:off x="779946" y="695151"/>
            <a:ext cx="7391846" cy="4746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6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COMO POSSO TRABALHAR A ESTIMULAÇÃO POR MEIO DOS MOVIMENTOS E DAS ATIVIDADES MUSICAIS ?</a:t>
            </a:r>
          </a:p>
        </p:txBody>
      </p:sp>
      <p:pic>
        <p:nvPicPr>
          <p:cNvPr id="6" name="Picture 2" descr="Resultado de imagem para LOGO CAIXOLA MUSICAL PNG">
            <a:extLst>
              <a:ext uri="{FF2B5EF4-FFF2-40B4-BE49-F238E27FC236}">
                <a16:creationId xmlns:a16="http://schemas.microsoft.com/office/drawing/2014/main" id="{D6871C7A-D0A2-4BC9-9016-8D065C89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01454"/>
      </p:ext>
    </p:extLst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7C65E53-3669-4045-A6B2-67DFF32F5531}"/>
              </a:ext>
            </a:extLst>
          </p:cNvPr>
          <p:cNvSpPr/>
          <p:nvPr/>
        </p:nvSpPr>
        <p:spPr>
          <a:xfrm>
            <a:off x="0" y="1910128"/>
            <a:ext cx="7007324" cy="271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2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8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O CANTO E O </a:t>
            </a:r>
          </a:p>
          <a:p>
            <a:pPr marL="0" marR="0" lvl="0" indent="0" algn="ctr" defTabSz="6429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2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8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MOVIMENTO CORPORAL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97CA7A-F6DC-442E-A7C8-538B0981D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91" y="927807"/>
            <a:ext cx="4909835" cy="46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659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58BCC443-3A06-4BC3-9B6F-2204ABCF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14" y="3569470"/>
            <a:ext cx="2768899" cy="31427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B6081D-D3E8-4209-B85B-EB1C655A62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241"/>
            <a:ext cx="11040" cy="464496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CB08601-8A60-45A7-952C-FF78E8E8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80" y="318551"/>
            <a:ext cx="4570742" cy="28681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A55E4-1295-45C8-BA05-5A9E705B749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5D9E3B8C-3B15-441A-928D-E509DD635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9" y="229753"/>
            <a:ext cx="4224198" cy="29569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C5794E-A9A1-4A23-AF68-C79A782233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54B303BC-07E9-4D5E-BC54-56007CFBDE31}"/>
              </a:ext>
            </a:extLst>
          </p:cNvPr>
          <p:cNvSpPr/>
          <p:nvPr/>
        </p:nvSpPr>
        <p:spPr>
          <a:xfrm>
            <a:off x="1328169" y="3811777"/>
            <a:ext cx="3735318" cy="1996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18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JOGOS 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18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MUSICAIS</a:t>
            </a:r>
          </a:p>
        </p:txBody>
      </p:sp>
    </p:spTree>
    <p:extLst>
      <p:ext uri="{BB962C8B-B14F-4D97-AF65-F5344CB8AC3E}">
        <p14:creationId xmlns:p14="http://schemas.microsoft.com/office/powerpoint/2010/main" val="17649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C2065F-8EA4-4FAA-BAB5-8315CA3FF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33" y="946521"/>
            <a:ext cx="5053391" cy="49649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A13A113-235D-45A5-8ABE-4589991F4787}"/>
              </a:ext>
            </a:extLst>
          </p:cNvPr>
          <p:cNvSpPr/>
          <p:nvPr/>
        </p:nvSpPr>
        <p:spPr>
          <a:xfrm>
            <a:off x="553115" y="2530944"/>
            <a:ext cx="5570756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6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EXECUÇÃO 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6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INSTRUMENTAL</a:t>
            </a:r>
          </a:p>
        </p:txBody>
      </p:sp>
    </p:spTree>
    <p:extLst>
      <p:ext uri="{BB962C8B-B14F-4D97-AF65-F5344CB8AC3E}">
        <p14:creationId xmlns:p14="http://schemas.microsoft.com/office/powerpoint/2010/main" val="8178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11B3DE-378B-458F-A966-7D166F8DCC06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+mj-ea"/>
                <a:cs typeface="+mj-cs"/>
                <a:sym typeface="Helvetica Neue"/>
              </a:rPr>
              <a:t>CONSTRUÇÃO DE INSTRUMENTOS</a:t>
            </a:r>
          </a:p>
        </p:txBody>
      </p:sp>
      <p:pic>
        <p:nvPicPr>
          <p:cNvPr id="9218" name="Picture 2" descr="Resultado de imagem para instrumentos com materiais reciclÃ¡veis">
            <a:extLst>
              <a:ext uri="{FF2B5EF4-FFF2-40B4-BE49-F238E27FC236}">
                <a16:creationId xmlns:a16="http://schemas.microsoft.com/office/drawing/2014/main" id="{B97247FA-A0C9-4C4E-B7F8-F68299731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r="-2" b="16875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instrumentos com materiais reciclÃ¡veis">
            <a:extLst>
              <a:ext uri="{FF2B5EF4-FFF2-40B4-BE49-F238E27FC236}">
                <a16:creationId xmlns:a16="http://schemas.microsoft.com/office/drawing/2014/main" id="{E4A354EF-4E0B-43BB-BB71-01B0ABD5C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 b="2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instrumentos com materiais reciclÃ¡veis">
            <a:extLst>
              <a:ext uri="{FF2B5EF4-FFF2-40B4-BE49-F238E27FC236}">
                <a16:creationId xmlns:a16="http://schemas.microsoft.com/office/drawing/2014/main" id="{DF0DCC67-51ED-4451-BC4F-39B8EDBEE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r="9160" b="4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>
            <a:solidFill>
              <a:srgbClr val="06D1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CB2DB39D-33F2-4A84-B1BC-CE1BDB43B80C}"/>
              </a:ext>
            </a:extLst>
          </p:cNvPr>
          <p:cNvSpPr/>
          <p:nvPr/>
        </p:nvSpPr>
        <p:spPr>
          <a:xfrm>
            <a:off x="2335242" y="1822343"/>
            <a:ext cx="988529" cy="826134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4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836EE5-935E-44AA-91D3-93A8EBEA1AC9}"/>
              </a:ext>
            </a:extLst>
          </p:cNvPr>
          <p:cNvSpPr/>
          <p:nvPr/>
        </p:nvSpPr>
        <p:spPr>
          <a:xfrm>
            <a:off x="483306" y="308306"/>
            <a:ext cx="4864959" cy="12609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Zilla Slab Light" panose="020B0604020202020204" charset="0"/>
                <a:sym typeface="Helvetica Neue"/>
              </a:rPr>
              <a:t>MOVIMENTO E MÚSICA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900CF6-8A83-4CB7-87D2-E2E2DFC2B9CA}"/>
              </a:ext>
            </a:extLst>
          </p:cNvPr>
          <p:cNvSpPr/>
          <p:nvPr/>
        </p:nvSpPr>
        <p:spPr>
          <a:xfrm>
            <a:off x="483306" y="5272162"/>
            <a:ext cx="4864959" cy="139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12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“...O ACESSO CEREBRAL PARA A CONSTRUÇÃO DE NOVOS APRENDIZADOS...”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A06518-78C5-4E63-9E7C-06F6BE0F45A7}"/>
              </a:ext>
            </a:extLst>
          </p:cNvPr>
          <p:cNvSpPr/>
          <p:nvPr/>
        </p:nvSpPr>
        <p:spPr>
          <a:xfrm>
            <a:off x="779947" y="2648477"/>
            <a:ext cx="427043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Zilla Slab Light" panose="020B0604020202020204" charset="0"/>
                <a:sym typeface="Helvetica Neue"/>
              </a:rPr>
              <a:t>NOVOS ESTÍMULOS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Zilla Slab Light" panose="020B0604020202020204" charset="0"/>
                <a:sym typeface="Helvetica Neue"/>
              </a:rPr>
              <a:t>NOVOS CIRCUITOS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AF542B-162C-4325-B150-797299F3D2EA}"/>
              </a:ext>
            </a:extLst>
          </p:cNvPr>
          <p:cNvSpPr txBox="1"/>
          <p:nvPr/>
        </p:nvSpPr>
        <p:spPr>
          <a:xfrm>
            <a:off x="5348265" y="6260346"/>
            <a:ext cx="6721967" cy="375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69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(BIGAND, 2014; MUSKAT, 2016; CORIGLIANO, 2017)</a:t>
            </a:r>
          </a:p>
        </p:txBody>
      </p:sp>
      <p:pic>
        <p:nvPicPr>
          <p:cNvPr id="9" name="Imagem 8" descr="Uma imagem contendo estrela, objeto ao ar livre&#10;&#10;Descrição gerada com alta confiança">
            <a:extLst>
              <a:ext uri="{FF2B5EF4-FFF2-40B4-BE49-F238E27FC236}">
                <a16:creationId xmlns:a16="http://schemas.microsoft.com/office/drawing/2014/main" id="{F5683009-9250-4F9E-850A-C9619B383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000"/>
          <a:stretch/>
        </p:blipFill>
        <p:spPr>
          <a:xfrm>
            <a:off x="6623562" y="1541779"/>
            <a:ext cx="4809919" cy="282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E202111C-B329-49E7-B56C-7B10548799FB}"/>
              </a:ext>
            </a:extLst>
          </p:cNvPr>
          <p:cNvSpPr/>
          <p:nvPr/>
        </p:nvSpPr>
        <p:spPr>
          <a:xfrm>
            <a:off x="2335241" y="4192623"/>
            <a:ext cx="988529" cy="826134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4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99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63CC7A7-83FD-4DCF-9B76-DF723A26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7" y="169483"/>
            <a:ext cx="4625121" cy="668851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7710A2-1AD0-4982-8311-1184A08701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1739B1-6863-436A-8C8D-CA36FC43B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966859"/>
              </p:ext>
            </p:extLst>
          </p:nvPr>
        </p:nvGraphicFramePr>
        <p:xfrm>
          <a:off x="493486" y="596974"/>
          <a:ext cx="11205028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E808871-6112-485C-B947-60EF1DD8AA6D}"/>
              </a:ext>
            </a:extLst>
          </p:cNvPr>
          <p:cNvSpPr txBox="1"/>
          <p:nvPr/>
        </p:nvSpPr>
        <p:spPr>
          <a:xfrm>
            <a:off x="493486" y="4746171"/>
            <a:ext cx="645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706030504040204" pitchFamily="34" charset="0"/>
              </a:rPr>
              <a:t>CAMINHO PROFISSIONAL</a:t>
            </a:r>
          </a:p>
        </p:txBody>
      </p:sp>
    </p:spTree>
    <p:extLst>
      <p:ext uri="{BB962C8B-B14F-4D97-AF65-F5344CB8AC3E}">
        <p14:creationId xmlns:p14="http://schemas.microsoft.com/office/powerpoint/2010/main" val="9783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C4FFA45-1C2D-4217-8B6B-F1D60FC99EBC}"/>
              </a:ext>
            </a:extLst>
          </p:cNvPr>
          <p:cNvSpPr/>
          <p:nvPr/>
        </p:nvSpPr>
        <p:spPr>
          <a:xfrm>
            <a:off x="551997" y="1559809"/>
            <a:ext cx="6094326" cy="871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ESTRATÉGIAS PARA O PROCESSO DE APRENDIZAGEM.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4E7D419-839A-42FA-B352-5776593C6061}"/>
              </a:ext>
            </a:extLst>
          </p:cNvPr>
          <p:cNvSpPr/>
          <p:nvPr/>
        </p:nvSpPr>
        <p:spPr>
          <a:xfrm>
            <a:off x="577430" y="4454236"/>
            <a:ext cx="6094326" cy="1260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1822" marR="0" lvl="0" indent="-401822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PROPRIEDADES DA MÚSICA COMO MEIO DE AULIXIAR NO DESENVOLVIMENTO E APRENDIZAGEM.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D63770-2845-46FB-915B-1C9D64432C09}"/>
              </a:ext>
            </a:extLst>
          </p:cNvPr>
          <p:cNvSpPr/>
          <p:nvPr/>
        </p:nvSpPr>
        <p:spPr>
          <a:xfrm>
            <a:off x="559230" y="3453270"/>
            <a:ext cx="4001416" cy="67666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PSICOPEDAGOGIA: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724CFC-CD3C-4A23-B082-729BAFC30CE0}"/>
              </a:ext>
            </a:extLst>
          </p:cNvPr>
          <p:cNvSpPr/>
          <p:nvPr/>
        </p:nvSpPr>
        <p:spPr>
          <a:xfrm>
            <a:off x="549093" y="558843"/>
            <a:ext cx="4844596" cy="6766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B590D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9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MÚSICA E MOVIMENTO: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02145B6-24F2-4CC8-A983-C67B8C196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98" y="811870"/>
            <a:ext cx="3617724" cy="5234261"/>
          </a:xfrm>
          <a:prstGeom prst="rect">
            <a:avLst/>
          </a:prstGeom>
        </p:spPr>
      </p:pic>
      <p:pic>
        <p:nvPicPr>
          <p:cNvPr id="9" name="Picture 2" descr="Resultado de imagem para LOGO CAIXOLA MUSICAL PNG">
            <a:extLst>
              <a:ext uri="{FF2B5EF4-FFF2-40B4-BE49-F238E27FC236}">
                <a16:creationId xmlns:a16="http://schemas.microsoft.com/office/drawing/2014/main" id="{0E6A8053-2FBE-472C-9047-77437F2B5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8FC8315-3E80-4CF1-A05E-0393EA172ECF}"/>
              </a:ext>
            </a:extLst>
          </p:cNvPr>
          <p:cNvSpPr/>
          <p:nvPr/>
        </p:nvSpPr>
        <p:spPr>
          <a:xfrm>
            <a:off x="172398" y="441885"/>
            <a:ext cx="8404427" cy="484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842" marR="0" lvl="0" indent="-401842" algn="l" defTabSz="41075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EXPRESSÃO;</a:t>
            </a:r>
          </a:p>
          <a:p>
            <a:pPr marL="401842" marR="0" lvl="0" indent="-401842" algn="l" defTabSz="41075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AFETIVIDADE; </a:t>
            </a:r>
          </a:p>
          <a:p>
            <a:pPr marL="401842" marR="0" lvl="0" indent="-401842" algn="l" defTabSz="41075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SOCIALIZAÇÃO; </a:t>
            </a:r>
          </a:p>
          <a:p>
            <a:pPr marL="401842" marR="0" lvl="0" indent="-401842" algn="l" defTabSz="41075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ACUIDADE AUDITIVA;</a:t>
            </a:r>
          </a:p>
          <a:p>
            <a:pPr marL="401842" marR="0" lvl="0" indent="-401842" algn="l" defTabSz="41075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AQUISIÇÃO DA LINGUAGEM.</a:t>
            </a:r>
            <a:endParaRPr kumimoji="0" lang="pt-BR" sz="421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6" name="Imagem 5" descr="Uma imagem contendo interior, metalúrgico, mesa, corrente&#10;&#10;Descrição gerada com alta confiança">
            <a:extLst>
              <a:ext uri="{FF2B5EF4-FFF2-40B4-BE49-F238E27FC236}">
                <a16:creationId xmlns:a16="http://schemas.microsoft.com/office/drawing/2014/main" id="{07397FD9-9CB3-4894-B2D3-C2CF1163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16" y="154254"/>
            <a:ext cx="5407616" cy="360219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81DB766-55D2-4E98-BF97-2451729557C7}"/>
              </a:ext>
            </a:extLst>
          </p:cNvPr>
          <p:cNvSpPr/>
          <p:nvPr/>
        </p:nvSpPr>
        <p:spPr>
          <a:xfrm>
            <a:off x="962935" y="6062936"/>
            <a:ext cx="4435831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pt-BR" sz="2531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Ilari</a:t>
            </a:r>
            <a:r>
              <a:rPr kumimoji="0" lang="pt-BR" sz="253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, 2002; Abrahão, 2013) </a:t>
            </a:r>
            <a:endParaRPr kumimoji="0" lang="pt-BR" sz="2531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8" name="Picture 2" descr="Resultado de imagem para LOGO CAIXOLA MUSICAL PNG">
            <a:extLst>
              <a:ext uri="{FF2B5EF4-FFF2-40B4-BE49-F238E27FC236}">
                <a16:creationId xmlns:a16="http://schemas.microsoft.com/office/drawing/2014/main" id="{F1EFA324-F8C6-4C21-879C-9F68E8CA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63CC7A7-83FD-4DCF-9B76-DF723A26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7" y="169483"/>
            <a:ext cx="4625121" cy="668851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7710A2-1AD0-4982-8311-1184A08701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1739B1-6863-436A-8C8D-CA36FC43B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763319"/>
              </p:ext>
            </p:extLst>
          </p:nvPr>
        </p:nvGraphicFramePr>
        <p:xfrm>
          <a:off x="493486" y="596974"/>
          <a:ext cx="11205028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E808871-6112-485C-B947-60EF1DD8AA6D}"/>
              </a:ext>
            </a:extLst>
          </p:cNvPr>
          <p:cNvSpPr txBox="1"/>
          <p:nvPr/>
        </p:nvSpPr>
        <p:spPr>
          <a:xfrm>
            <a:off x="8272354" y="4651225"/>
            <a:ext cx="326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 Pro Cond SemiBold" panose="020B0706030504040204" pitchFamily="34" charset="0"/>
                <a:ea typeface="+mn-ea"/>
                <a:cs typeface="+mn-cs"/>
              </a:rPr>
              <a:t>ATIVIDADES</a:t>
            </a:r>
          </a:p>
        </p:txBody>
      </p:sp>
    </p:spTree>
    <p:extLst>
      <p:ext uri="{BB962C8B-B14F-4D97-AF65-F5344CB8AC3E}">
        <p14:creationId xmlns:p14="http://schemas.microsoft.com/office/powerpoint/2010/main" val="3435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63CC7A7-83FD-4DCF-9B76-DF723A26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7" y="169483"/>
            <a:ext cx="4625121" cy="668851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7710A2-1AD0-4982-8311-1184A08701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1739B1-6863-436A-8C8D-CA36FC43B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052709"/>
              </p:ext>
            </p:extLst>
          </p:nvPr>
        </p:nvGraphicFramePr>
        <p:xfrm>
          <a:off x="493486" y="596974"/>
          <a:ext cx="11205028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E808871-6112-485C-B947-60EF1DD8AA6D}"/>
              </a:ext>
            </a:extLst>
          </p:cNvPr>
          <p:cNvSpPr txBox="1"/>
          <p:nvPr/>
        </p:nvSpPr>
        <p:spPr>
          <a:xfrm>
            <a:off x="7073394" y="4613902"/>
            <a:ext cx="462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 Pro Cond SemiBold" panose="020B0706030504040204" pitchFamily="34" charset="0"/>
                <a:ea typeface="+mn-ea"/>
                <a:cs typeface="+mn-cs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396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DAF6376C-F382-41A8-8799-21155B2026C7}"/>
              </a:ext>
            </a:extLst>
          </p:cNvPr>
          <p:cNvGrpSpPr/>
          <p:nvPr/>
        </p:nvGrpSpPr>
        <p:grpSpPr>
          <a:xfrm>
            <a:off x="273698" y="316782"/>
            <a:ext cx="8944947" cy="1502984"/>
            <a:chOff x="783162" y="360085"/>
            <a:chExt cx="11408838" cy="200397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EEB0653-84B6-4515-B901-E3E94A7E9CCF}"/>
                </a:ext>
              </a:extLst>
            </p:cNvPr>
            <p:cNvSpPr/>
            <p:nvPr/>
          </p:nvSpPr>
          <p:spPr>
            <a:xfrm>
              <a:off x="2228850" y="704852"/>
              <a:ext cx="9963150" cy="943848"/>
            </a:xfrm>
            <a:prstGeom prst="rect">
              <a:avLst/>
            </a:prstGeom>
            <a:solidFill>
              <a:srgbClr val="29A73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B25D6EC-45FE-46E2-8B95-1F9D54444D55}"/>
                </a:ext>
              </a:extLst>
            </p:cNvPr>
            <p:cNvSpPr/>
            <p:nvPr/>
          </p:nvSpPr>
          <p:spPr>
            <a:xfrm>
              <a:off x="1058254" y="489481"/>
              <a:ext cx="1710012" cy="1752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219C312-0DD9-4622-92E6-CF15306C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62" y="360085"/>
              <a:ext cx="1897456" cy="2003979"/>
            </a:xfrm>
            <a:prstGeom prst="rect">
              <a:avLst/>
            </a:prstGeom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A373E2B-DD99-46F3-AB0D-8B8AF786FAA3}"/>
              </a:ext>
            </a:extLst>
          </p:cNvPr>
          <p:cNvSpPr/>
          <p:nvPr/>
        </p:nvSpPr>
        <p:spPr>
          <a:xfrm>
            <a:off x="273698" y="1811113"/>
            <a:ext cx="112741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APRENDIZAGEM;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3200" b="1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PSICOPEDAGOGIA;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3200" b="1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b="1" noProof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MÚSICA E MOVIMENTO COMO FERRAMENTA NA INTERVENÇÃO PSICOPEDAGÓGICA;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3200" b="1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 PRÁTICA E AS POSSIBILIDADES DE EXPLORAÇÃO;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NÃO EXISTE UMA RECEITA PRONTA. </a:t>
            </a:r>
            <a:endParaRPr kumimoji="0" lang="pt-BR" sz="3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0AC7429F-BAFC-446F-A9CB-508843EA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58" y="0"/>
            <a:ext cx="3183941" cy="29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905BC18-4DC0-4265-B213-E2B790ACBC86}"/>
              </a:ext>
            </a:extLst>
          </p:cNvPr>
          <p:cNvSpPr txBox="1"/>
          <p:nvPr/>
        </p:nvSpPr>
        <p:spPr>
          <a:xfrm>
            <a:off x="2771500" y="582115"/>
            <a:ext cx="508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VAMOS RELEMBRAR!!!</a:t>
            </a:r>
          </a:p>
        </p:txBody>
      </p:sp>
      <p:pic>
        <p:nvPicPr>
          <p:cNvPr id="11" name="Picture 2" descr="Resultado de imagem para LOGO CAIXOLA MUSICAL PNG">
            <a:extLst>
              <a:ext uri="{FF2B5EF4-FFF2-40B4-BE49-F238E27FC236}">
                <a16:creationId xmlns:a16="http://schemas.microsoft.com/office/drawing/2014/main" id="{7701B4F4-0356-4193-AD8D-B8DF81C8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E648FD-0800-4F74-9C26-23BF22676EF6}"/>
              </a:ext>
            </a:extLst>
          </p:cNvPr>
          <p:cNvSpPr txBox="1"/>
          <p:nvPr/>
        </p:nvSpPr>
        <p:spPr>
          <a:xfrm>
            <a:off x="117148" y="171809"/>
            <a:ext cx="2743116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12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" panose="020B0502040204020203" pitchFamily="34" charset="0"/>
                <a:ea typeface="+mn-ea"/>
                <a:cs typeface="+mn-cs"/>
                <a:sym typeface="Helvetica Neue"/>
              </a:rPr>
              <a:t>Referências: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5D4D3C1-A790-4F47-9D8B-0A0B293A2ECB}"/>
              </a:ext>
            </a:extLst>
          </p:cNvPr>
          <p:cNvSpPr/>
          <p:nvPr/>
        </p:nvSpPr>
        <p:spPr>
          <a:xfrm>
            <a:off x="117148" y="669526"/>
            <a:ext cx="11554335" cy="668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ALVES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, Fátima.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Psicomotricidade: corpo, ação e emoção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. Rio de Janeiro: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Wak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 Editora, 2012.</a:t>
            </a:r>
          </a:p>
          <a:p>
            <a:pPr marL="0" marR="0" lvl="0" indent="0" algn="just" defTabSz="9143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itchFamily="34" charset="0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ARRUDA MA, PINHEIRO CQ BARROS C, MATA MF, REZENDE G &amp; ARROYO LH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, Cartilha do Terapeuta. Método Glia. Ed. Instituto Glia, Ribeirão Preto, SP, 2015. 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BARROS, I.; BARROS, P.M.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Avaliação das Funções Executivas na Infância: Revisão dos Conceitos e Instrumentos. Psicologia em Pesquisa. UFJF, Juiz de fora. p. 13-22. Janeiro-Junho 2013.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BEAUCLAIR, J.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PSICOPEDAGOGIA: Trabalhando competências, criando habilidades. 4ª edição. Rio de Janeiro: </a:t>
            </a:r>
            <a:r>
              <a:rPr kumimoji="0" lang="pt-BR" alt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Wak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 Editora, 2004.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BENZ S, SELLARO R, HOMMEL B AND COLZATO LS 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(2016) Music Makes the World Go Round: The Impact of Musical Training on Non-musical Cognitive Functions—A Review. </a:t>
            </a:r>
            <a:r>
              <a:rPr kumimoji="0" lang="en-US" sz="168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Front. Psychol.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6:2023. </a:t>
            </a:r>
            <a:r>
              <a:rPr kumimoji="0" lang="en-US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doi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: 10.3389/fpsyg.2015.02023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BIGAND, E.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Música: uma atividade promissora para a estimulação cognitiva. Revista do Programa de Pós Graduação em Música da Universidade de Brasília. Ano VIII, volume 1 (abril de 2014).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BOSSA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, 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N 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. A psicopedagogia no Brasil: contribuições a partir da prática – 2.ed.- Porto Alegre: Artes Médicas Sul, 2000.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itchFamily="34" charset="0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CAMPBELL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, Selma Inês. Múltiplas faces da Inclusão. 2ª Ed. Rio de Janeiro: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Wak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 Editora, 2016.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 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Helvetica Neue"/>
            </a:endParaRP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91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FE526C-163E-46F0-958D-005353B418B7}"/>
              </a:ext>
            </a:extLst>
          </p:cNvPr>
          <p:cNvSpPr/>
          <p:nvPr/>
        </p:nvSpPr>
        <p:spPr>
          <a:xfrm>
            <a:off x="270343" y="543154"/>
            <a:ext cx="11263401" cy="559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DIAS, N.M., MENEZES, A., SEABRA, A.G.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(2010). Alterações das funções executivas em crianças e adolescentes. Estudos Interdisciplinares em Psicologia, 1(1), 80-95.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FONSECA, V.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Helvetica Neue"/>
              </a:rPr>
              <a:t>Introdução às dificuldades de aprendizagem. Porto Alegre: Artes Médicas, 1995.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LOURO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, Viviane. Fundamentos da aprendizagem musical da pessoa com deficiência. 1 edição. São Paulo: Editora Som, 2012.</a:t>
            </a: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LOURO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, Viviane. Música e Inclusão: múltiplos olhares. São Paulo: Editora Som, 2016.</a:t>
            </a: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MIENDLARZEWSKA EA AND TROST WJ 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(2014)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How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musical training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affects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cognitive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development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: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rhythm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,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reward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and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other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modulating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variables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. </a:t>
            </a:r>
            <a:r>
              <a:rPr kumimoji="0" lang="pt-BR" sz="168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Front. </a:t>
            </a:r>
            <a:r>
              <a:rPr kumimoji="0" lang="pt-BR" sz="168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Neurosci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. </a:t>
            </a:r>
            <a:r>
              <a:rPr kumimoji="0" lang="pt-BR" sz="168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7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:279. </a:t>
            </a:r>
            <a:r>
              <a:rPr kumimoji="0" lang="pt-BR" sz="168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doi</a:t>
            </a:r>
            <a:r>
              <a:rPr kumimoji="0" lang="pt-BR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: 10.3389/fnins.2013.00279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MIRANDA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,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M. C.; 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et al. Temas do Desenvolvimento Infantil (10 Temas), 2015. http://www.projetoprimeirainfancia.com.br/</a:t>
            </a: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Times New Roman" pitchFamily="18" charset="0"/>
              <a:sym typeface="Helvetica Neue"/>
            </a:endParaRPr>
          </a:p>
          <a:p>
            <a:pPr marL="0" marR="0" lvl="0" indent="0" algn="just" defTabSz="58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Times New Roman" pitchFamily="18" charset="0"/>
                <a:sym typeface="Helvetica Neue"/>
              </a:rPr>
              <a:t>MUSZKAT; CORREIA; CAMPOS. Revista Neurociências n. 8, 2008.</a:t>
            </a: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libri" pitchFamily="34" charset="0"/>
              <a:cs typeface="Arial" pitchFamily="34" charset="0"/>
              <a:sym typeface="Helvetica Neue"/>
            </a:endParaRPr>
          </a:p>
          <a:p>
            <a:pPr marL="0" marR="0" lvl="0" indent="0" algn="just" defTabSz="91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RELVAS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, Marta Pires. Neurociências e transtornos de aprendizagem: as múltiplas eficiências para uma educação inclusiva. 6ª Ed. Rio de Janeiro: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Wak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itchFamily="34" charset="0"/>
                <a:cs typeface="Arial" pitchFamily="34" charset="0"/>
                <a:sym typeface="Helvetica Neue"/>
              </a:rPr>
              <a:t> Editora, 2015.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487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1DAAF7-1B9D-4DC3-AA28-85939C60E640}"/>
              </a:ext>
            </a:extLst>
          </p:cNvPr>
          <p:cNvSpPr/>
          <p:nvPr/>
        </p:nvSpPr>
        <p:spPr>
          <a:xfrm>
            <a:off x="0" y="335902"/>
            <a:ext cx="12192000" cy="26872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FAAB7A-BB5A-4FAF-A6D5-F96D1DC2E931}"/>
              </a:ext>
            </a:extLst>
          </p:cNvPr>
          <p:cNvSpPr/>
          <p:nvPr/>
        </p:nvSpPr>
        <p:spPr>
          <a:xfrm>
            <a:off x="674914" y="540772"/>
            <a:ext cx="10842171" cy="381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“Ensinar não é transferir conhecimento, mas criar as possibilidades para a sua própria produção ou a sua construção.”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(Paulo Freire)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m relacionada">
            <a:extLst>
              <a:ext uri="{FF2B5EF4-FFF2-40B4-BE49-F238E27FC236}">
                <a16:creationId xmlns:a16="http://schemas.microsoft.com/office/drawing/2014/main" id="{6C74917A-82EF-477E-A5D3-35E48D05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3" y="3195992"/>
            <a:ext cx="2922551" cy="35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0E6C0F2-AF57-4C73-94D7-2CC8B5DE9977}"/>
              </a:ext>
            </a:extLst>
          </p:cNvPr>
          <p:cNvSpPr/>
          <p:nvPr/>
        </p:nvSpPr>
        <p:spPr>
          <a:xfrm>
            <a:off x="449942" y="1970828"/>
            <a:ext cx="75764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jrcadima@hotmail.com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Facebook: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Junior Cadima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Instagram: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Jr Cadima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Junior Cadima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C765D9-5FD6-4F9A-A220-6CA5F3E34AEA}"/>
              </a:ext>
            </a:extLst>
          </p:cNvPr>
          <p:cNvSpPr txBox="1"/>
          <p:nvPr/>
        </p:nvSpPr>
        <p:spPr>
          <a:xfrm>
            <a:off x="246742" y="362857"/>
            <a:ext cx="4165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 Cond SemiBold" panose="020B0706030504040204" pitchFamily="34" charset="0"/>
                <a:ea typeface="+mn-ea"/>
                <a:cs typeface="+mn-cs"/>
              </a:rPr>
              <a:t>CONTATOS:</a:t>
            </a:r>
          </a:p>
        </p:txBody>
      </p:sp>
      <p:pic>
        <p:nvPicPr>
          <p:cNvPr id="5" name="Imagem 4" descr="Uma imagem contendo em pé, texto, sinal, edifício&#10;&#10;Descrição gerada com muito alta confiança">
            <a:extLst>
              <a:ext uri="{FF2B5EF4-FFF2-40B4-BE49-F238E27FC236}">
                <a16:creationId xmlns:a16="http://schemas.microsoft.com/office/drawing/2014/main" id="{7530A0C7-98E5-4759-9838-015923588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22222" r="61746" b="17037"/>
          <a:stretch/>
        </p:blipFill>
        <p:spPr>
          <a:xfrm>
            <a:off x="8534400" y="1183463"/>
            <a:ext cx="2859314" cy="50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NGRESSO MUSICALIZANDO O MUNDO">
            <a:extLst>
              <a:ext uri="{FF2B5EF4-FFF2-40B4-BE49-F238E27FC236}">
                <a16:creationId xmlns:a16="http://schemas.microsoft.com/office/drawing/2014/main" id="{D94EB94D-148E-45A6-A8D5-23A17A83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86" y="147813"/>
            <a:ext cx="5562827" cy="6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4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7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7A313D4F-B7FA-4C3B-8FCD-96D510E9DB60}"/>
              </a:ext>
            </a:extLst>
          </p:cNvPr>
          <p:cNvSpPr/>
          <p:nvPr/>
        </p:nvSpPr>
        <p:spPr>
          <a:xfrm>
            <a:off x="5091588" y="878469"/>
            <a:ext cx="2008822" cy="304371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69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9AA3E2-F60A-4611-A535-E6EDA76BE4F6}"/>
              </a:ext>
            </a:extLst>
          </p:cNvPr>
          <p:cNvSpPr txBox="1"/>
          <p:nvPr/>
        </p:nvSpPr>
        <p:spPr>
          <a:xfrm>
            <a:off x="3260868" y="1696023"/>
            <a:ext cx="5670262" cy="856064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8" tIns="38098" rIns="38098" bIns="38098" numCol="1" spcCol="38100" rtlCol="0" anchor="ctr">
            <a:spAutoFit/>
          </a:bodyPr>
          <a:lstStyle/>
          <a:p>
            <a:pPr marL="0" marR="0" lvl="0" indent="0" algn="ctr" defTabSz="43811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DESENVOLVIMENTO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A7FCAD-D758-4257-9CAA-0F9CAB6BF746}"/>
              </a:ext>
            </a:extLst>
          </p:cNvPr>
          <p:cNvSpPr/>
          <p:nvPr/>
        </p:nvSpPr>
        <p:spPr>
          <a:xfrm>
            <a:off x="1068783" y="4030470"/>
            <a:ext cx="10054446" cy="204017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602686" marR="0" lvl="0" indent="-602686" algn="l" defTabSz="43811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COGNITIVO </a:t>
            </a:r>
            <a:r>
              <a:rPr kumimoji="0" lang="pt-BR" sz="196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(ATENÇÃO, LINGUAGEM, MEMÓRIA, ETC...);</a:t>
            </a:r>
          </a:p>
          <a:p>
            <a:pPr marL="602686" marR="0" lvl="0" indent="-602686" algn="l" defTabSz="43811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MOTOR </a:t>
            </a:r>
            <a:r>
              <a:rPr kumimoji="0" lang="pt-BR" sz="196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(MOVIMENTOS);</a:t>
            </a:r>
          </a:p>
          <a:p>
            <a:pPr marL="602686" marR="0" lvl="0" indent="-602686" algn="l" defTabSz="43811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AFETIVO/EMOCIONAL </a:t>
            </a:r>
            <a:r>
              <a:rPr kumimoji="0" lang="pt-BR" sz="196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(SENTIMENTOS, RELAÇÃO SOCIAL...).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926DAD-2F97-4E53-8B54-8C3F5D578073}"/>
              </a:ext>
            </a:extLst>
          </p:cNvPr>
          <p:cNvSpPr txBox="1"/>
          <p:nvPr/>
        </p:nvSpPr>
        <p:spPr>
          <a:xfrm>
            <a:off x="4448964" y="217564"/>
            <a:ext cx="3294070" cy="856064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8" tIns="38098" rIns="38098" bIns="38098" numCol="1" spcCol="38100" rtlCol="0" anchor="ctr">
            <a:spAutoFit/>
          </a:bodyPr>
          <a:lstStyle/>
          <a:p>
            <a:pPr marL="0" marR="0" lvl="0" indent="0" algn="ctr" defTabSz="43811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Zilla Slab Light" panose="020B0604020202020204" charset="0"/>
                <a:ea typeface="Zilla Slab Light" panose="020B0604020202020204" charset="0"/>
                <a:sym typeface="Helvetica Neue"/>
              </a:rPr>
              <a:t>OBJETIVO:</a:t>
            </a:r>
          </a:p>
        </p:txBody>
      </p:sp>
      <p:pic>
        <p:nvPicPr>
          <p:cNvPr id="7" name="Picture 2" descr="Resultado de imagem para LOGO CAIXOLA MUSICAL PNG">
            <a:extLst>
              <a:ext uri="{FF2B5EF4-FFF2-40B4-BE49-F238E27FC236}">
                <a16:creationId xmlns:a16="http://schemas.microsoft.com/office/drawing/2014/main" id="{17BD815E-CC9A-4389-9FC0-F1FA89B6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8D962E9-F0C6-4518-B0DF-593F383B0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4" y="798494"/>
            <a:ext cx="5261014" cy="52610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702445-0404-4AE0-8779-C8787B32EAFF}"/>
              </a:ext>
            </a:extLst>
          </p:cNvPr>
          <p:cNvSpPr txBox="1"/>
          <p:nvPr/>
        </p:nvSpPr>
        <p:spPr>
          <a:xfrm>
            <a:off x="2251476" y="1308328"/>
            <a:ext cx="2901746" cy="692493"/>
          </a:xfrm>
          <a:prstGeom prst="rect">
            <a:avLst/>
          </a:prstGeom>
          <a:solidFill>
            <a:srgbClr val="F52929"/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8" tIns="38098" rIns="38098" bIns="38098" numCol="1" spcCol="38100" rtlCol="0" anchor="ctr">
            <a:spAutoFit/>
          </a:bodyPr>
          <a:lstStyle/>
          <a:p>
            <a:pPr marL="0" marR="0" lvl="0" indent="0" algn="ctr" defTabSz="43814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MÚSICA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3F22AC-D524-42AB-AD58-7A54F502724F}"/>
              </a:ext>
            </a:extLst>
          </p:cNvPr>
          <p:cNvSpPr txBox="1"/>
          <p:nvPr/>
        </p:nvSpPr>
        <p:spPr>
          <a:xfrm>
            <a:off x="7154493" y="4714875"/>
            <a:ext cx="4094251" cy="692493"/>
          </a:xfrm>
          <a:prstGeom prst="rect">
            <a:avLst/>
          </a:prstGeom>
          <a:solidFill>
            <a:srgbClr val="35C62E"/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8" tIns="38098" rIns="38098" bIns="38098" numCol="1" spcCol="38100" rtlCol="0" anchor="ctr">
            <a:spAutoFit/>
          </a:bodyPr>
          <a:lstStyle/>
          <a:p>
            <a:pPr marL="0" marR="0" lvl="0" indent="0" algn="ctr" defTabSz="43814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PSICOPEDAGOGIA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765E6-1551-46EA-8C75-4898A2FAF882}"/>
              </a:ext>
            </a:extLst>
          </p:cNvPr>
          <p:cNvSpPr txBox="1"/>
          <p:nvPr/>
        </p:nvSpPr>
        <p:spPr>
          <a:xfrm>
            <a:off x="7154493" y="2042830"/>
            <a:ext cx="3494356" cy="692493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8" tIns="38098" rIns="38098" bIns="38098" numCol="1" spcCol="38100" rtlCol="0" anchor="ctr">
            <a:spAutoFit/>
          </a:bodyPr>
          <a:lstStyle/>
          <a:p>
            <a:pPr marL="0" marR="0" lvl="0" indent="0" algn="ctr" defTabSz="43814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NEUROCIÊNCIA</a:t>
            </a:r>
            <a:r>
              <a:rPr kumimoji="0" lang="pt-BR" sz="1801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501FAD-DA73-44B7-B565-562EE9CA36DB}"/>
              </a:ext>
            </a:extLst>
          </p:cNvPr>
          <p:cNvSpPr txBox="1"/>
          <p:nvPr/>
        </p:nvSpPr>
        <p:spPr>
          <a:xfrm>
            <a:off x="323990" y="4177863"/>
            <a:ext cx="4552848" cy="69249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8" tIns="38098" rIns="38098" bIns="38098" numCol="1" spcCol="38100" rtlCol="0" anchor="ctr">
            <a:spAutoFit/>
          </a:bodyPr>
          <a:lstStyle/>
          <a:p>
            <a:pPr marL="0" marR="0" lvl="0" indent="0" algn="ctr" defTabSz="43814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PSICOMOTRICIDADE</a:t>
            </a:r>
          </a:p>
        </p:txBody>
      </p:sp>
      <p:pic>
        <p:nvPicPr>
          <p:cNvPr id="8" name="Picture 2" descr="Resultado de imagem para LOGO CAIXOLA MUSICAL PNG">
            <a:extLst>
              <a:ext uri="{FF2B5EF4-FFF2-40B4-BE49-F238E27FC236}">
                <a16:creationId xmlns:a16="http://schemas.microsoft.com/office/drawing/2014/main" id="{651EF1AF-5FBB-419E-81B5-48728EA04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9B3F51B8-731A-4D0A-8729-346260ECC59C}"/>
              </a:ext>
            </a:extLst>
          </p:cNvPr>
          <p:cNvSpPr/>
          <p:nvPr/>
        </p:nvSpPr>
        <p:spPr>
          <a:xfrm>
            <a:off x="7868018" y="1754567"/>
            <a:ext cx="1316356" cy="293236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1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82D76E-6308-4478-B284-66DAEAA53772}"/>
              </a:ext>
            </a:extLst>
          </p:cNvPr>
          <p:cNvSpPr txBox="1"/>
          <p:nvPr/>
        </p:nvSpPr>
        <p:spPr>
          <a:xfrm>
            <a:off x="6540997" y="409502"/>
            <a:ext cx="3970356" cy="13908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10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PRÁTICA PEDAGÓGICA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44F951-5EDD-424A-92BA-3A2AE4E47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r="3124"/>
          <a:stretch/>
        </p:blipFill>
        <p:spPr>
          <a:xfrm>
            <a:off x="633357" y="1905185"/>
            <a:ext cx="4500691" cy="27817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19D9DA2-A956-46F2-AD02-949CAF8937E6}"/>
              </a:ext>
            </a:extLst>
          </p:cNvPr>
          <p:cNvSpPr/>
          <p:nvPr/>
        </p:nvSpPr>
        <p:spPr>
          <a:xfrm>
            <a:off x="5962011" y="4830939"/>
            <a:ext cx="5128327" cy="7416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1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sym typeface="Helvetica Neue"/>
              </a:rPr>
              <a:t>TRANSDISCIPLINAR</a:t>
            </a:r>
            <a:endParaRPr kumimoji="0" lang="pt-BR" sz="421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8" name="Picture 2" descr="Resultado de imagem para LOGO CAIXOLA MUSICAL PNG">
            <a:extLst>
              <a:ext uri="{FF2B5EF4-FFF2-40B4-BE49-F238E27FC236}">
                <a16:creationId xmlns:a16="http://schemas.microsoft.com/office/drawing/2014/main" id="{F9BDB16E-13A3-49CE-810D-AB6E6BBC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2" y="5798010"/>
            <a:ext cx="790575" cy="8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275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63CC7A7-83FD-4DCF-9B76-DF723A26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7" y="169483"/>
            <a:ext cx="4625121" cy="668851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7710A2-1AD0-4982-8311-1184A08701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1739B1-6863-436A-8C8D-CA36FC43B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71029"/>
              </p:ext>
            </p:extLst>
          </p:nvPr>
        </p:nvGraphicFramePr>
        <p:xfrm>
          <a:off x="493486" y="596974"/>
          <a:ext cx="11205028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E808871-6112-485C-B947-60EF1DD8AA6D}"/>
              </a:ext>
            </a:extLst>
          </p:cNvPr>
          <p:cNvSpPr txBox="1"/>
          <p:nvPr/>
        </p:nvSpPr>
        <p:spPr>
          <a:xfrm>
            <a:off x="2438400" y="4601028"/>
            <a:ext cx="645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706030504040204" pitchFamily="34" charset="0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11621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1287</Words>
  <Application>Microsoft Office PowerPoint</Application>
  <PresentationFormat>Widescreen</PresentationFormat>
  <Paragraphs>280</Paragraphs>
  <Slides>49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49</vt:i4>
      </vt:variant>
    </vt:vector>
  </HeadingPairs>
  <TitlesOfParts>
    <vt:vector size="78" baseType="lpstr">
      <vt:lpstr>ＭＳ Ｐゴシック</vt:lpstr>
      <vt:lpstr>Amatic SC</vt:lpstr>
      <vt:lpstr>Arabic Typesetting</vt:lpstr>
      <vt:lpstr>Arial</vt:lpstr>
      <vt:lpstr>Arial Narrow</vt:lpstr>
      <vt:lpstr>Arial Nova</vt:lpstr>
      <vt:lpstr>Bahnschrift SemiBold</vt:lpstr>
      <vt:lpstr>Calibri</vt:lpstr>
      <vt:lpstr>Calibri Light</vt:lpstr>
      <vt:lpstr>Cambria</vt:lpstr>
      <vt:lpstr>DJB Chalk It Up</vt:lpstr>
      <vt:lpstr>Franklin Gothic Medium</vt:lpstr>
      <vt:lpstr>Helvetica Light</vt:lpstr>
      <vt:lpstr>Helvetica Neue</vt:lpstr>
      <vt:lpstr>Helvetica Neue Light</vt:lpstr>
      <vt:lpstr>Helvetica Neue Medium</vt:lpstr>
      <vt:lpstr>Impact</vt:lpstr>
      <vt:lpstr>Times New Roman</vt:lpstr>
      <vt:lpstr>Verdana Pro Cond</vt:lpstr>
      <vt:lpstr>Verdana Pro Cond SemiBold</vt:lpstr>
      <vt:lpstr>Wingdings</vt:lpstr>
      <vt:lpstr>Zilla Slab Highlight</vt:lpstr>
      <vt:lpstr>Zilla Slab Light</vt:lpstr>
      <vt:lpstr>Tema do Office</vt:lpstr>
      <vt:lpstr>Palamon template</vt:lpstr>
      <vt:lpstr>Office Theme</vt:lpstr>
      <vt:lpstr>White</vt:lpstr>
      <vt:lpstr>3_White</vt:lpstr>
      <vt:lpstr>1_White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junior cadima</dc:creator>
  <cp:lastModifiedBy>junior cadima</cp:lastModifiedBy>
  <cp:revision>2</cp:revision>
  <dcterms:created xsi:type="dcterms:W3CDTF">2018-10-01T20:27:06Z</dcterms:created>
  <dcterms:modified xsi:type="dcterms:W3CDTF">2018-10-01T21:29:09Z</dcterms:modified>
</cp:coreProperties>
</file>